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22"/>
  </p:notesMasterIdLst>
  <p:sldIdLst>
    <p:sldId id="256" r:id="rId5"/>
    <p:sldId id="298" r:id="rId6"/>
    <p:sldId id="297" r:id="rId7"/>
    <p:sldId id="319" r:id="rId8"/>
    <p:sldId id="320" r:id="rId9"/>
    <p:sldId id="299" r:id="rId10"/>
    <p:sldId id="301" r:id="rId11"/>
    <p:sldId id="321" r:id="rId12"/>
    <p:sldId id="312" r:id="rId13"/>
    <p:sldId id="318" r:id="rId14"/>
    <p:sldId id="313" r:id="rId15"/>
    <p:sldId id="322" r:id="rId16"/>
    <p:sldId id="323" r:id="rId17"/>
    <p:sldId id="258" r:id="rId18"/>
    <p:sldId id="302" r:id="rId19"/>
    <p:sldId id="305" r:id="rId20"/>
    <p:sldId id="30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oshua J. Cogliati" initials="JC" lastIdx="2" clrIdx="6">
    <p:extLst>
      <p:ext uri="{19B8F6BF-5375-455C-9EA6-DF929625EA0E}">
        <p15:presenceInfo xmlns:p15="http://schemas.microsoft.com/office/powerpoint/2012/main" userId="S::joshua.cogliati@inl.gov::761e2b93-88e3-4e1b-9737-8d20e74e376a" providerId="AD"/>
      </p:ext>
    </p:extLst>
  </p:cmAuthor>
  <p:cmAuthor id="1" name="Paul W. Talbot" initials="PT" lastIdx="4" clrIdx="0">
    <p:extLst>
      <p:ext uri="{19B8F6BF-5375-455C-9EA6-DF929625EA0E}">
        <p15:presenceInfo xmlns:p15="http://schemas.microsoft.com/office/powerpoint/2012/main" userId="S::paul.talbot@inl.gov::47b4e9e4-eb66-4b1d-81b2-c4f964d4aa41" providerId="AD"/>
      </p:ext>
    </p:extLst>
  </p:cmAuthor>
  <p:cmAuthor id="2" name="Diego Mandelli" initials="DM" lastIdx="10" clrIdx="1">
    <p:extLst>
      <p:ext uri="{19B8F6BF-5375-455C-9EA6-DF929625EA0E}">
        <p15:presenceInfo xmlns:p15="http://schemas.microsoft.com/office/powerpoint/2012/main" userId="S::diego.mandelli@inl.gov::0250b4d7-e5ff-4346-9fdf-1471b8520920" providerId="AD"/>
      </p:ext>
    </p:extLst>
  </p:cmAuthor>
  <p:cmAuthor id="3" name="Congjian Wang" initials="CW" lastIdx="2" clrIdx="2">
    <p:extLst>
      <p:ext uri="{19B8F6BF-5375-455C-9EA6-DF929625EA0E}">
        <p15:presenceInfo xmlns:p15="http://schemas.microsoft.com/office/powerpoint/2012/main" userId="S::congjian.wang@inl.gov::18790317-30ac-465e-8114-1d5db7f90a74" providerId="AD"/>
      </p:ext>
    </p:extLst>
  </p:cmAuthor>
  <p:cmAuthor id="4" name="Mohammad G. Abdo" initials="MA" lastIdx="2" clrIdx="3">
    <p:extLst>
      <p:ext uri="{19B8F6BF-5375-455C-9EA6-DF929625EA0E}">
        <p15:presenceInfo xmlns:p15="http://schemas.microsoft.com/office/powerpoint/2012/main" userId="S::mohammad.abdo@inl.gov::a714cb67-05a0-476b-a83a-e1e73bd0e875" providerId="AD"/>
      </p:ext>
    </p:extLst>
  </p:cmAuthor>
  <p:cmAuthor id="5" name="Daniel Garrett" initials="DG" lastIdx="1" clrIdx="4">
    <p:extLst>
      <p:ext uri="{19B8F6BF-5375-455C-9EA6-DF929625EA0E}">
        <p15:presenceInfo xmlns:p15="http://schemas.microsoft.com/office/powerpoint/2012/main" userId="Daniel Garrett" providerId="None"/>
      </p:ext>
    </p:extLst>
  </p:cmAuthor>
  <p:cmAuthor id="6" name="John M. Shaver" initials="JMS" lastIdx="18" clrIdx="5">
    <p:extLst>
      <p:ext uri="{19B8F6BF-5375-455C-9EA6-DF929625EA0E}">
        <p15:presenceInfo xmlns:p15="http://schemas.microsoft.com/office/powerpoint/2012/main" userId="S::John.Shaver@inl.gov::371acd96-c5d1-45c8-bef4-110f37af7b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300A24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A0777-52A3-8447-895E-7CC480E3B160}" v="381" dt="2024-03-21T04:58:06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0"/>
    <p:restoredTop sz="94972"/>
  </p:normalViewPr>
  <p:slideViewPr>
    <p:cSldViewPr snapToGrid="0">
      <p:cViewPr varScale="1">
        <p:scale>
          <a:sx n="130" d="100"/>
          <a:sy n="130" d="100"/>
        </p:scale>
        <p:origin x="208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ndelli" userId="0250b4d7-e5ff-4346-9fdf-1471b8520920" providerId="ADAL" clId="{B7173940-F34D-F144-83AA-80C6AD79056B}"/>
    <pc:docChg chg="modSld modNotesMaster">
      <pc:chgData name="Diego Mandelli" userId="0250b4d7-e5ff-4346-9fdf-1471b8520920" providerId="ADAL" clId="{B7173940-F34D-F144-83AA-80C6AD79056B}" dt="2023-06-22T00:24:37.012" v="5" actId="1036"/>
      <pc:docMkLst>
        <pc:docMk/>
      </pc:docMkLst>
      <pc:sldChg chg="modSp mod">
        <pc:chgData name="Diego Mandelli" userId="0250b4d7-e5ff-4346-9fdf-1471b8520920" providerId="ADAL" clId="{B7173940-F34D-F144-83AA-80C6AD79056B}" dt="2023-06-08T00:25:50.211" v="1" actId="1035"/>
        <pc:sldMkLst>
          <pc:docMk/>
          <pc:sldMk cId="4025150931" sldId="256"/>
        </pc:sldMkLst>
        <pc:picChg chg="mod">
          <ac:chgData name="Diego Mandelli" userId="0250b4d7-e5ff-4346-9fdf-1471b8520920" providerId="ADAL" clId="{B7173940-F34D-F144-83AA-80C6AD79056B}" dt="2023-06-08T00:25:50.211" v="1" actId="1035"/>
          <ac:picMkLst>
            <pc:docMk/>
            <pc:sldMk cId="4025150931" sldId="256"/>
            <ac:picMk id="5" creationId="{6678100A-DB60-2DB2-0C3C-91894A8BEEAD}"/>
          </ac:picMkLst>
        </pc:picChg>
      </pc:sldChg>
      <pc:sldChg chg="modSp mod">
        <pc:chgData name="Diego Mandelli" userId="0250b4d7-e5ff-4346-9fdf-1471b8520920" providerId="ADAL" clId="{B7173940-F34D-F144-83AA-80C6AD79056B}" dt="2023-06-08T00:32:44.794" v="2" actId="1076"/>
        <pc:sldMkLst>
          <pc:docMk/>
          <pc:sldMk cId="3740507963" sldId="257"/>
        </pc:sldMkLst>
        <pc:picChg chg="mod">
          <ac:chgData name="Diego Mandelli" userId="0250b4d7-e5ff-4346-9fdf-1471b8520920" providerId="ADAL" clId="{B7173940-F34D-F144-83AA-80C6AD79056B}" dt="2023-06-08T00:32:44.794" v="2" actId="1076"/>
          <ac:picMkLst>
            <pc:docMk/>
            <pc:sldMk cId="3740507963" sldId="257"/>
            <ac:picMk id="4" creationId="{675FDBC1-E23D-746F-A0F7-43EE3248188F}"/>
          </ac:picMkLst>
        </pc:picChg>
      </pc:sldChg>
      <pc:sldChg chg="modSp mod">
        <pc:chgData name="Diego Mandelli" userId="0250b4d7-e5ff-4346-9fdf-1471b8520920" providerId="ADAL" clId="{B7173940-F34D-F144-83AA-80C6AD79056B}" dt="2023-06-22T00:24:37.012" v="5" actId="1036"/>
        <pc:sldMkLst>
          <pc:docMk/>
          <pc:sldMk cId="3509135666" sldId="280"/>
        </pc:sldMkLst>
        <pc:picChg chg="mod">
          <ac:chgData name="Diego Mandelli" userId="0250b4d7-e5ff-4346-9fdf-1471b8520920" providerId="ADAL" clId="{B7173940-F34D-F144-83AA-80C6AD79056B}" dt="2023-06-22T00:24:37.012" v="5" actId="1036"/>
          <ac:picMkLst>
            <pc:docMk/>
            <pc:sldMk cId="3509135666" sldId="280"/>
            <ac:picMk id="5" creationId="{9B3558F7-5292-8D89-71E0-0EDCA8973E47}"/>
          </ac:picMkLst>
        </pc:picChg>
      </pc:sldChg>
    </pc:docChg>
  </pc:docChgLst>
  <pc:docChgLst>
    <pc:chgData name="Diego Mandelli" userId="0250b4d7-e5ff-4346-9fdf-1471b8520920" providerId="ADAL" clId="{1DEDB901-8A43-CA45-AF48-2DDCF87EC9B0}"/>
    <pc:docChg chg="addSld delSld modSld">
      <pc:chgData name="Diego Mandelli" userId="0250b4d7-e5ff-4346-9fdf-1471b8520920" providerId="ADAL" clId="{1DEDB901-8A43-CA45-AF48-2DDCF87EC9B0}" dt="2022-07-22T19:45:37.279" v="4" actId="732"/>
      <pc:docMkLst>
        <pc:docMk/>
      </pc:docMkLst>
      <pc:sldChg chg="addSp modSp">
        <pc:chgData name="Diego Mandelli" userId="0250b4d7-e5ff-4346-9fdf-1471b8520920" providerId="ADAL" clId="{1DEDB901-8A43-CA45-AF48-2DDCF87EC9B0}" dt="2022-07-22T19:42:11.368" v="0"/>
        <pc:sldMkLst>
          <pc:docMk/>
          <pc:sldMk cId="4025150931" sldId="256"/>
        </pc:sldMkLst>
        <pc:picChg chg="add mod">
          <ac:chgData name="Diego Mandelli" userId="0250b4d7-e5ff-4346-9fdf-1471b8520920" providerId="ADAL" clId="{1DEDB901-8A43-CA45-AF48-2DDCF87EC9B0}" dt="2022-07-22T19:42:11.368" v="0"/>
          <ac:picMkLst>
            <pc:docMk/>
            <pc:sldMk cId="4025150931" sldId="256"/>
            <ac:picMk id="5" creationId="{6678100A-DB60-2DB2-0C3C-91894A8BEEAD}"/>
          </ac:picMkLst>
        </pc:picChg>
      </pc:sldChg>
      <pc:sldChg chg="add">
        <pc:chgData name="Diego Mandelli" userId="0250b4d7-e5ff-4346-9fdf-1471b8520920" providerId="ADAL" clId="{1DEDB901-8A43-CA45-AF48-2DDCF87EC9B0}" dt="2022-07-22T19:44:42.752" v="3"/>
        <pc:sldMkLst>
          <pc:docMk/>
          <pc:sldMk cId="2818467310" sldId="276"/>
        </pc:sldMkLst>
      </pc:sldChg>
      <pc:sldChg chg="del">
        <pc:chgData name="Diego Mandelli" userId="0250b4d7-e5ff-4346-9fdf-1471b8520920" providerId="ADAL" clId="{1DEDB901-8A43-CA45-AF48-2DDCF87EC9B0}" dt="2022-07-22T19:44:39.270" v="2" actId="2696"/>
        <pc:sldMkLst>
          <pc:docMk/>
          <pc:sldMk cId="3345961130" sldId="276"/>
        </pc:sldMkLst>
      </pc:sldChg>
      <pc:sldChg chg="modSp mod">
        <pc:chgData name="Diego Mandelli" userId="0250b4d7-e5ff-4346-9fdf-1471b8520920" providerId="ADAL" clId="{1DEDB901-8A43-CA45-AF48-2DDCF87EC9B0}" dt="2022-07-22T19:43:47.518" v="1" actId="255"/>
        <pc:sldMkLst>
          <pc:docMk/>
          <pc:sldMk cId="742206126" sldId="288"/>
        </pc:sldMkLst>
        <pc:spChg chg="mod">
          <ac:chgData name="Diego Mandelli" userId="0250b4d7-e5ff-4346-9fdf-1471b8520920" providerId="ADAL" clId="{1DEDB901-8A43-CA45-AF48-2DDCF87EC9B0}" dt="2022-07-22T19:43:47.518" v="1" actId="255"/>
          <ac:spMkLst>
            <pc:docMk/>
            <pc:sldMk cId="742206126" sldId="288"/>
            <ac:spMk id="3" creationId="{AC58148A-889C-AE92-136C-195F4D0C55A9}"/>
          </ac:spMkLst>
        </pc:spChg>
      </pc:sldChg>
      <pc:sldChg chg="modSp mod">
        <pc:chgData name="Diego Mandelli" userId="0250b4d7-e5ff-4346-9fdf-1471b8520920" providerId="ADAL" clId="{1DEDB901-8A43-CA45-AF48-2DDCF87EC9B0}" dt="2022-07-22T19:45:37.279" v="4" actId="732"/>
        <pc:sldMkLst>
          <pc:docMk/>
          <pc:sldMk cId="2061488366" sldId="298"/>
        </pc:sldMkLst>
        <pc:picChg chg="mod modCrop">
          <ac:chgData name="Diego Mandelli" userId="0250b4d7-e5ff-4346-9fdf-1471b8520920" providerId="ADAL" clId="{1DEDB901-8A43-CA45-AF48-2DDCF87EC9B0}" dt="2022-07-22T19:45:37.279" v="4" actId="732"/>
          <ac:picMkLst>
            <pc:docMk/>
            <pc:sldMk cId="2061488366" sldId="298"/>
            <ac:picMk id="4" creationId="{81848123-DF50-030A-D1D1-629EC9B44BDA}"/>
          </ac:picMkLst>
        </pc:picChg>
      </pc:sldChg>
    </pc:docChg>
  </pc:docChgLst>
  <pc:docChgLst>
    <pc:chgData name="Diego Mandelli" userId="0250b4d7-e5ff-4346-9fdf-1471b8520920" providerId="ADAL" clId="{48017A70-88CE-C247-BD2F-7DFE9157D434}"/>
    <pc:docChg chg="modSld">
      <pc:chgData name="Diego Mandelli" userId="0250b4d7-e5ff-4346-9fdf-1471b8520920" providerId="ADAL" clId="{48017A70-88CE-C247-BD2F-7DFE9157D434}" dt="2023-05-03T19:32:30.594" v="16" actId="207"/>
      <pc:docMkLst>
        <pc:docMk/>
      </pc:docMkLst>
      <pc:sldChg chg="modSp mod">
        <pc:chgData name="Diego Mandelli" userId="0250b4d7-e5ff-4346-9fdf-1471b8520920" providerId="ADAL" clId="{48017A70-88CE-C247-BD2F-7DFE9157D434}" dt="2023-05-03T19:31:53.135" v="14" actId="20577"/>
        <pc:sldMkLst>
          <pc:docMk/>
          <pc:sldMk cId="4025150931" sldId="256"/>
        </pc:sldMkLst>
        <pc:spChg chg="mod">
          <ac:chgData name="Diego Mandelli" userId="0250b4d7-e5ff-4346-9fdf-1471b8520920" providerId="ADAL" clId="{48017A70-88CE-C247-BD2F-7DFE9157D434}" dt="2023-05-03T19:31:53.135" v="14" actId="20577"/>
          <ac:spMkLst>
            <pc:docMk/>
            <pc:sldMk cId="4025150931" sldId="256"/>
            <ac:spMk id="3" creationId="{DC656D43-7FAB-834B-AA9F-965D52A8E525}"/>
          </ac:spMkLst>
        </pc:spChg>
      </pc:sldChg>
      <pc:sldChg chg="modSp mod">
        <pc:chgData name="Diego Mandelli" userId="0250b4d7-e5ff-4346-9fdf-1471b8520920" providerId="ADAL" clId="{48017A70-88CE-C247-BD2F-7DFE9157D434}" dt="2023-05-03T19:32:30.594" v="16" actId="207"/>
        <pc:sldMkLst>
          <pc:docMk/>
          <pc:sldMk cId="2488758675" sldId="281"/>
        </pc:sldMkLst>
        <pc:spChg chg="mod">
          <ac:chgData name="Diego Mandelli" userId="0250b4d7-e5ff-4346-9fdf-1471b8520920" providerId="ADAL" clId="{48017A70-88CE-C247-BD2F-7DFE9157D434}" dt="2023-05-03T19:32:30.594" v="16" actId="207"/>
          <ac:spMkLst>
            <pc:docMk/>
            <pc:sldMk cId="2488758675" sldId="281"/>
            <ac:spMk id="9" creationId="{C419AB02-E4A8-4C58-36C4-51DE8D12DF2B}"/>
          </ac:spMkLst>
        </pc:spChg>
      </pc:sldChg>
    </pc:docChg>
  </pc:docChgLst>
  <pc:docChgLst>
    <pc:chgData name="Congjian Wang" userId="18790317-30ac-465e-8114-1d5db7f90a74" providerId="ADAL" clId="{BA1CB623-B6BE-0644-A79D-519E925EF98A}"/>
    <pc:docChg chg="custSel addSld modSld">
      <pc:chgData name="Congjian Wang" userId="18790317-30ac-465e-8114-1d5db7f90a74" providerId="ADAL" clId="{BA1CB623-B6BE-0644-A79D-519E925EF98A}" dt="2024-02-21T21:32:59.444" v="939" actId="20577"/>
      <pc:docMkLst>
        <pc:docMk/>
      </pc:docMkLst>
      <pc:sldChg chg="modSp new mod">
        <pc:chgData name="Congjian Wang" userId="18790317-30ac-465e-8114-1d5db7f90a74" providerId="ADAL" clId="{BA1CB623-B6BE-0644-A79D-519E925EF98A}" dt="2024-02-21T20:42:29.179" v="175" actId="20577"/>
        <pc:sldMkLst>
          <pc:docMk/>
          <pc:sldMk cId="3872820738" sldId="297"/>
        </pc:sldMkLst>
        <pc:spChg chg="mod">
          <ac:chgData name="Congjian Wang" userId="18790317-30ac-465e-8114-1d5db7f90a74" providerId="ADAL" clId="{BA1CB623-B6BE-0644-A79D-519E925EF98A}" dt="2024-02-21T20:41:20.709" v="49" actId="20577"/>
          <ac:spMkLst>
            <pc:docMk/>
            <pc:sldMk cId="3872820738" sldId="297"/>
            <ac:spMk id="2" creationId="{4E87760A-7B73-9AE9-DFDD-1EF1AA36B83D}"/>
          </ac:spMkLst>
        </pc:spChg>
        <pc:spChg chg="mod">
          <ac:chgData name="Congjian Wang" userId="18790317-30ac-465e-8114-1d5db7f90a74" providerId="ADAL" clId="{BA1CB623-B6BE-0644-A79D-519E925EF98A}" dt="2024-02-21T20:42:29.179" v="175" actId="20577"/>
          <ac:spMkLst>
            <pc:docMk/>
            <pc:sldMk cId="3872820738" sldId="297"/>
            <ac:spMk id="3" creationId="{834B1FB3-F1AF-A2A3-6FE6-F085C7BE52FE}"/>
          </ac:spMkLst>
        </pc:spChg>
      </pc:sldChg>
      <pc:sldChg chg="modSp new mod">
        <pc:chgData name="Congjian Wang" userId="18790317-30ac-465e-8114-1d5db7f90a74" providerId="ADAL" clId="{BA1CB623-B6BE-0644-A79D-519E925EF98A}" dt="2024-02-21T21:32:59.444" v="939" actId="20577"/>
        <pc:sldMkLst>
          <pc:docMk/>
          <pc:sldMk cId="886566856" sldId="298"/>
        </pc:sldMkLst>
        <pc:spChg chg="mod">
          <ac:chgData name="Congjian Wang" userId="18790317-30ac-465e-8114-1d5db7f90a74" providerId="ADAL" clId="{BA1CB623-B6BE-0644-A79D-519E925EF98A}" dt="2024-02-21T20:52:54.828" v="226" actId="20577"/>
          <ac:spMkLst>
            <pc:docMk/>
            <pc:sldMk cId="886566856" sldId="298"/>
            <ac:spMk id="2" creationId="{5CCAE927-144D-C78B-777A-0D14B2CFBF18}"/>
          </ac:spMkLst>
        </pc:spChg>
        <pc:spChg chg="mod">
          <ac:chgData name="Congjian Wang" userId="18790317-30ac-465e-8114-1d5db7f90a74" providerId="ADAL" clId="{BA1CB623-B6BE-0644-A79D-519E925EF98A}" dt="2024-02-21T21:32:59.444" v="939" actId="20577"/>
          <ac:spMkLst>
            <pc:docMk/>
            <pc:sldMk cId="886566856" sldId="298"/>
            <ac:spMk id="3" creationId="{ADE05233-B2FA-616C-960D-FA21CD4DD485}"/>
          </ac:spMkLst>
        </pc:spChg>
      </pc:sldChg>
    </pc:docChg>
  </pc:docChgLst>
  <pc:docChgLst>
    <pc:chgData name="Joshua J. Cogliati" userId="S::joshua.cogliati@inl.gov::761e2b93-88e3-4e1b-9737-8d20e74e376a" providerId="AD" clId="Web-{9399DAB7-E00F-40C3-BCDB-578E2A2A32A5}"/>
    <pc:docChg chg="addSld delSld">
      <pc:chgData name="Joshua J. Cogliati" userId="S::joshua.cogliati@inl.gov::761e2b93-88e3-4e1b-9737-8d20e74e376a" providerId="AD" clId="Web-{9399DAB7-E00F-40C3-BCDB-578E2A2A32A5}" dt="2022-07-22T18:20:26.135" v="2"/>
      <pc:docMkLst>
        <pc:docMk/>
      </pc:docMkLst>
      <pc:sldChg chg="add del addCm">
        <pc:chgData name="Joshua J. Cogliati" userId="S::joshua.cogliati@inl.gov::761e2b93-88e3-4e1b-9737-8d20e74e376a" providerId="AD" clId="Web-{9399DAB7-E00F-40C3-BCDB-578E2A2A32A5}" dt="2022-07-22T18:20:26.135" v="2"/>
        <pc:sldMkLst>
          <pc:docMk/>
          <pc:sldMk cId="3345961130" sldId="276"/>
        </pc:sldMkLst>
      </pc:sldChg>
    </pc:docChg>
  </pc:docChgLst>
  <pc:docChgLst>
    <pc:chgData name="Congjian Wang" userId="18790317-30ac-465e-8114-1d5db7f90a74" providerId="ADAL" clId="{0D0A0777-52A3-8447-895E-7CC480E3B160}"/>
    <pc:docChg chg="undo custSel addSld delSld modSld sldOrd">
      <pc:chgData name="Congjian Wang" userId="18790317-30ac-465e-8114-1d5db7f90a74" providerId="ADAL" clId="{0D0A0777-52A3-8447-895E-7CC480E3B160}" dt="2024-03-21T05:01:36.752" v="2844" actId="1076"/>
      <pc:docMkLst>
        <pc:docMk/>
      </pc:docMkLst>
      <pc:sldChg chg="addSp delSp modSp mod">
        <pc:chgData name="Congjian Wang" userId="18790317-30ac-465e-8114-1d5db7f90a74" providerId="ADAL" clId="{0D0A0777-52A3-8447-895E-7CC480E3B160}" dt="2024-03-20T20:56:27.254" v="148" actId="14100"/>
        <pc:sldMkLst>
          <pc:docMk/>
          <pc:sldMk cId="4025150931" sldId="256"/>
        </pc:sldMkLst>
        <pc:spChg chg="mod">
          <ac:chgData name="Congjian Wang" userId="18790317-30ac-465e-8114-1d5db7f90a74" providerId="ADAL" clId="{0D0A0777-52A3-8447-895E-7CC480E3B160}" dt="2024-03-20T20:54:32.177" v="141" actId="20577"/>
          <ac:spMkLst>
            <pc:docMk/>
            <pc:sldMk cId="4025150931" sldId="256"/>
            <ac:spMk id="2" creationId="{65B3176E-FAD1-2B4C-96D5-F706C44483D8}"/>
          </ac:spMkLst>
        </pc:spChg>
        <pc:spChg chg="mod">
          <ac:chgData name="Congjian Wang" userId="18790317-30ac-465e-8114-1d5db7f90a74" providerId="ADAL" clId="{0D0A0777-52A3-8447-895E-7CC480E3B160}" dt="2024-03-20T20:54:47.953" v="142" actId="255"/>
          <ac:spMkLst>
            <pc:docMk/>
            <pc:sldMk cId="4025150931" sldId="256"/>
            <ac:spMk id="3" creationId="{DC656D43-7FAB-834B-AA9F-965D52A8E525}"/>
          </ac:spMkLst>
        </pc:spChg>
        <pc:picChg chg="add mod">
          <ac:chgData name="Congjian Wang" userId="18790317-30ac-465e-8114-1d5db7f90a74" providerId="ADAL" clId="{0D0A0777-52A3-8447-895E-7CC480E3B160}" dt="2024-03-20T20:56:27.254" v="148" actId="14100"/>
          <ac:picMkLst>
            <pc:docMk/>
            <pc:sldMk cId="4025150931" sldId="256"/>
            <ac:picMk id="4" creationId="{8B2FC039-8B5C-7832-BCA3-604E8E1AF4C9}"/>
          </ac:picMkLst>
        </pc:picChg>
        <pc:picChg chg="del">
          <ac:chgData name="Congjian Wang" userId="18790317-30ac-465e-8114-1d5db7f90a74" providerId="ADAL" clId="{0D0A0777-52A3-8447-895E-7CC480E3B160}" dt="2024-03-20T20:56:08.694" v="145" actId="478"/>
          <ac:picMkLst>
            <pc:docMk/>
            <pc:sldMk cId="4025150931" sldId="256"/>
            <ac:picMk id="5" creationId="{6678100A-DB60-2DB2-0C3C-91894A8BEEAD}"/>
          </ac:picMkLst>
        </pc:picChg>
      </pc:sldChg>
      <pc:sldChg chg="del">
        <pc:chgData name="Congjian Wang" userId="18790317-30ac-465e-8114-1d5db7f90a74" providerId="ADAL" clId="{0D0A0777-52A3-8447-895E-7CC480E3B160}" dt="2024-03-20T20:46:33.538" v="108" actId="2696"/>
        <pc:sldMkLst>
          <pc:docMk/>
          <pc:sldMk cId="2813207782" sldId="260"/>
        </pc:sldMkLst>
      </pc:sldChg>
      <pc:sldChg chg="del">
        <pc:chgData name="Congjian Wang" userId="18790317-30ac-465e-8114-1d5db7f90a74" providerId="ADAL" clId="{0D0A0777-52A3-8447-895E-7CC480E3B160}" dt="2024-03-20T20:46:30.697" v="105" actId="2696"/>
        <pc:sldMkLst>
          <pc:docMk/>
          <pc:sldMk cId="2149233" sldId="262"/>
        </pc:sldMkLst>
      </pc:sldChg>
      <pc:sldChg chg="del">
        <pc:chgData name="Congjian Wang" userId="18790317-30ac-465e-8114-1d5db7f90a74" providerId="ADAL" clId="{0D0A0777-52A3-8447-895E-7CC480E3B160}" dt="2024-03-20T20:46:34.383" v="109" actId="2696"/>
        <pc:sldMkLst>
          <pc:docMk/>
          <pc:sldMk cId="2227045366" sldId="272"/>
        </pc:sldMkLst>
      </pc:sldChg>
      <pc:sldChg chg="del">
        <pc:chgData name="Congjian Wang" userId="18790317-30ac-465e-8114-1d5db7f90a74" providerId="ADAL" clId="{0D0A0777-52A3-8447-895E-7CC480E3B160}" dt="2024-03-20T20:46:31.688" v="106" actId="2696"/>
        <pc:sldMkLst>
          <pc:docMk/>
          <pc:sldMk cId="682342230" sldId="277"/>
        </pc:sldMkLst>
      </pc:sldChg>
      <pc:sldChg chg="del">
        <pc:chgData name="Congjian Wang" userId="18790317-30ac-465e-8114-1d5db7f90a74" providerId="ADAL" clId="{0D0A0777-52A3-8447-895E-7CC480E3B160}" dt="2024-03-20T20:46:32.508" v="107" actId="2696"/>
        <pc:sldMkLst>
          <pc:docMk/>
          <pc:sldMk cId="742206126" sldId="288"/>
        </pc:sldMkLst>
      </pc:sldChg>
      <pc:sldChg chg="del">
        <pc:chgData name="Congjian Wang" userId="18790317-30ac-465e-8114-1d5db7f90a74" providerId="ADAL" clId="{0D0A0777-52A3-8447-895E-7CC480E3B160}" dt="2024-03-20T20:46:35.585" v="110" actId="2696"/>
        <pc:sldMkLst>
          <pc:docMk/>
          <pc:sldMk cId="1653645787" sldId="289"/>
        </pc:sldMkLst>
      </pc:sldChg>
      <pc:sldChg chg="del">
        <pc:chgData name="Congjian Wang" userId="18790317-30ac-465e-8114-1d5db7f90a74" providerId="ADAL" clId="{0D0A0777-52A3-8447-895E-7CC480E3B160}" dt="2024-03-20T20:46:41.082" v="112" actId="2696"/>
        <pc:sldMkLst>
          <pc:docMk/>
          <pc:sldMk cId="1510641231" sldId="290"/>
        </pc:sldMkLst>
      </pc:sldChg>
      <pc:sldChg chg="del">
        <pc:chgData name="Congjian Wang" userId="18790317-30ac-465e-8114-1d5db7f90a74" providerId="ADAL" clId="{0D0A0777-52A3-8447-895E-7CC480E3B160}" dt="2024-03-20T20:46:39.365" v="111" actId="2696"/>
        <pc:sldMkLst>
          <pc:docMk/>
          <pc:sldMk cId="3159531877" sldId="291"/>
        </pc:sldMkLst>
      </pc:sldChg>
      <pc:sldChg chg="del">
        <pc:chgData name="Congjian Wang" userId="18790317-30ac-465e-8114-1d5db7f90a74" providerId="ADAL" clId="{0D0A0777-52A3-8447-895E-7CC480E3B160}" dt="2024-03-20T20:46:44.162" v="113" actId="2696"/>
        <pc:sldMkLst>
          <pc:docMk/>
          <pc:sldMk cId="1253366143" sldId="292"/>
        </pc:sldMkLst>
      </pc:sldChg>
      <pc:sldChg chg="del">
        <pc:chgData name="Congjian Wang" userId="18790317-30ac-465e-8114-1d5db7f90a74" providerId="ADAL" clId="{0D0A0777-52A3-8447-895E-7CC480E3B160}" dt="2024-03-20T20:46:45.321" v="114" actId="2696"/>
        <pc:sldMkLst>
          <pc:docMk/>
          <pc:sldMk cId="582176269" sldId="293"/>
        </pc:sldMkLst>
      </pc:sldChg>
      <pc:sldChg chg="del">
        <pc:chgData name="Congjian Wang" userId="18790317-30ac-465e-8114-1d5db7f90a74" providerId="ADAL" clId="{0D0A0777-52A3-8447-895E-7CC480E3B160}" dt="2024-03-20T20:46:48.752" v="115" actId="2696"/>
        <pc:sldMkLst>
          <pc:docMk/>
          <pc:sldMk cId="3269579557" sldId="294"/>
        </pc:sldMkLst>
      </pc:sldChg>
      <pc:sldChg chg="del">
        <pc:chgData name="Congjian Wang" userId="18790317-30ac-465e-8114-1d5db7f90a74" providerId="ADAL" clId="{0D0A0777-52A3-8447-895E-7CC480E3B160}" dt="2024-03-20T20:47:44.604" v="117" actId="2696"/>
        <pc:sldMkLst>
          <pc:docMk/>
          <pc:sldMk cId="1148886092" sldId="295"/>
        </pc:sldMkLst>
      </pc:sldChg>
      <pc:sldChg chg="del">
        <pc:chgData name="Congjian Wang" userId="18790317-30ac-465e-8114-1d5db7f90a74" providerId="ADAL" clId="{0D0A0777-52A3-8447-895E-7CC480E3B160}" dt="2024-03-21T04:52:41.711" v="2789" actId="2696"/>
        <pc:sldMkLst>
          <pc:docMk/>
          <pc:sldMk cId="3964186893" sldId="296"/>
        </pc:sldMkLst>
      </pc:sldChg>
      <pc:sldChg chg="addSp delSp modSp mod ord">
        <pc:chgData name="Congjian Wang" userId="18790317-30ac-465e-8114-1d5db7f90a74" providerId="ADAL" clId="{0D0A0777-52A3-8447-895E-7CC480E3B160}" dt="2024-03-21T04:50:46.239" v="2786" actId="20577"/>
        <pc:sldMkLst>
          <pc:docMk/>
          <pc:sldMk cId="3872820738" sldId="297"/>
        </pc:sldMkLst>
        <pc:spChg chg="mod">
          <ac:chgData name="Congjian Wang" userId="18790317-30ac-465e-8114-1d5db7f90a74" providerId="ADAL" clId="{0D0A0777-52A3-8447-895E-7CC480E3B160}" dt="2024-03-21T04:50:46.239" v="2786" actId="20577"/>
          <ac:spMkLst>
            <pc:docMk/>
            <pc:sldMk cId="3872820738" sldId="297"/>
            <ac:spMk id="3" creationId="{834B1FB3-F1AF-A2A3-6FE6-F085C7BE52FE}"/>
          </ac:spMkLst>
        </pc:spChg>
        <pc:spChg chg="add mod">
          <ac:chgData name="Congjian Wang" userId="18790317-30ac-465e-8114-1d5db7f90a74" providerId="ADAL" clId="{0D0A0777-52A3-8447-895E-7CC480E3B160}" dt="2024-03-21T04:32:16.796" v="2554" actId="1037"/>
          <ac:spMkLst>
            <pc:docMk/>
            <pc:sldMk cId="3872820738" sldId="297"/>
            <ac:spMk id="5" creationId="{E9C50751-02E2-C09F-9651-3F448FCD1AC2}"/>
          </ac:spMkLst>
        </pc:spChg>
        <pc:spChg chg="add mod">
          <ac:chgData name="Congjian Wang" userId="18790317-30ac-465e-8114-1d5db7f90a74" providerId="ADAL" clId="{0D0A0777-52A3-8447-895E-7CC480E3B160}" dt="2024-03-21T04:12:32.609" v="2213" actId="1076"/>
          <ac:spMkLst>
            <pc:docMk/>
            <pc:sldMk cId="3872820738" sldId="297"/>
            <ac:spMk id="6" creationId="{3D31F8C9-ED1F-9128-0D6B-B7CE72709094}"/>
          </ac:spMkLst>
        </pc:spChg>
        <pc:spChg chg="add mod">
          <ac:chgData name="Congjian Wang" userId="18790317-30ac-465e-8114-1d5db7f90a74" providerId="ADAL" clId="{0D0A0777-52A3-8447-895E-7CC480E3B160}" dt="2024-03-21T04:35:32.646" v="2609" actId="20577"/>
          <ac:spMkLst>
            <pc:docMk/>
            <pc:sldMk cId="3872820738" sldId="297"/>
            <ac:spMk id="7" creationId="{79F27E90-651B-E968-F179-2B6CF9F1AE3A}"/>
          </ac:spMkLst>
        </pc:spChg>
        <pc:spChg chg="add mod">
          <ac:chgData name="Congjian Wang" userId="18790317-30ac-465e-8114-1d5db7f90a74" providerId="ADAL" clId="{0D0A0777-52A3-8447-895E-7CC480E3B160}" dt="2024-03-21T04:13:42.741" v="2225" actId="1076"/>
          <ac:spMkLst>
            <pc:docMk/>
            <pc:sldMk cId="3872820738" sldId="297"/>
            <ac:spMk id="8" creationId="{5D4116C2-F1CE-79C6-41BB-5A9E33C29394}"/>
          </ac:spMkLst>
        </pc:spChg>
        <pc:spChg chg="add mod">
          <ac:chgData name="Congjian Wang" userId="18790317-30ac-465e-8114-1d5db7f90a74" providerId="ADAL" clId="{0D0A0777-52A3-8447-895E-7CC480E3B160}" dt="2024-03-21T04:12:42.581" v="2214" actId="1076"/>
          <ac:spMkLst>
            <pc:docMk/>
            <pc:sldMk cId="3872820738" sldId="297"/>
            <ac:spMk id="9" creationId="{66848401-7110-6640-BAE0-F6E01B277D94}"/>
          </ac:spMkLst>
        </pc:spChg>
        <pc:spChg chg="add mod">
          <ac:chgData name="Congjian Wang" userId="18790317-30ac-465e-8114-1d5db7f90a74" providerId="ADAL" clId="{0D0A0777-52A3-8447-895E-7CC480E3B160}" dt="2024-03-21T04:12:28.606" v="2211" actId="1076"/>
          <ac:spMkLst>
            <pc:docMk/>
            <pc:sldMk cId="3872820738" sldId="297"/>
            <ac:spMk id="10" creationId="{9BEBDDC8-A44C-2DDC-A240-97EFAAF71CF1}"/>
          </ac:spMkLst>
        </pc:spChg>
        <pc:spChg chg="add del mod topLvl">
          <ac:chgData name="Congjian Wang" userId="18790317-30ac-465e-8114-1d5db7f90a74" providerId="ADAL" clId="{0D0A0777-52A3-8447-895E-7CC480E3B160}" dt="2024-03-21T04:20:13.649" v="2345" actId="478"/>
          <ac:spMkLst>
            <pc:docMk/>
            <pc:sldMk cId="3872820738" sldId="297"/>
            <ac:spMk id="17" creationId="{C26317C4-2A17-8F9B-5068-A07DABA0E632}"/>
          </ac:spMkLst>
        </pc:spChg>
        <pc:spChg chg="add mod topLvl">
          <ac:chgData name="Congjian Wang" userId="18790317-30ac-465e-8114-1d5db7f90a74" providerId="ADAL" clId="{0D0A0777-52A3-8447-895E-7CC480E3B160}" dt="2024-03-21T04:34:26.744" v="2564" actId="1076"/>
          <ac:spMkLst>
            <pc:docMk/>
            <pc:sldMk cId="3872820738" sldId="297"/>
            <ac:spMk id="18" creationId="{0ACB8C2D-048D-9C75-32FC-23E79231343D}"/>
          </ac:spMkLst>
        </pc:spChg>
        <pc:spChg chg="add del">
          <ac:chgData name="Congjian Wang" userId="18790317-30ac-465e-8114-1d5db7f90a74" providerId="ADAL" clId="{0D0A0777-52A3-8447-895E-7CC480E3B160}" dt="2024-03-21T04:20:31.412" v="2347" actId="478"/>
          <ac:spMkLst>
            <pc:docMk/>
            <pc:sldMk cId="3872820738" sldId="297"/>
            <ac:spMk id="20" creationId="{23639AC1-07B8-836B-9A9B-E7C4A18D150C}"/>
          </ac:spMkLst>
        </pc:spChg>
        <pc:spChg chg="add mod">
          <ac:chgData name="Congjian Wang" userId="18790317-30ac-465e-8114-1d5db7f90a74" providerId="ADAL" clId="{0D0A0777-52A3-8447-895E-7CC480E3B160}" dt="2024-03-21T04:34:41.449" v="2572" actId="1035"/>
          <ac:spMkLst>
            <pc:docMk/>
            <pc:sldMk cId="3872820738" sldId="297"/>
            <ac:spMk id="28" creationId="{EF46E6AC-ACE6-F908-7CDA-E1BA6D0ECA18}"/>
          </ac:spMkLst>
        </pc:spChg>
        <pc:spChg chg="add mod">
          <ac:chgData name="Congjian Wang" userId="18790317-30ac-465e-8114-1d5db7f90a74" providerId="ADAL" clId="{0D0A0777-52A3-8447-895E-7CC480E3B160}" dt="2024-03-21T04:42:21.298" v="2648" actId="20577"/>
          <ac:spMkLst>
            <pc:docMk/>
            <pc:sldMk cId="3872820738" sldId="297"/>
            <ac:spMk id="29" creationId="{CB7F12B4-A3A4-E972-ACF8-EB28D6C21204}"/>
          </ac:spMkLst>
        </pc:spChg>
        <pc:spChg chg="add mod">
          <ac:chgData name="Congjian Wang" userId="18790317-30ac-465e-8114-1d5db7f90a74" providerId="ADAL" clId="{0D0A0777-52A3-8447-895E-7CC480E3B160}" dt="2024-03-21T04:32:21.196" v="2557" actId="1037"/>
          <ac:spMkLst>
            <pc:docMk/>
            <pc:sldMk cId="3872820738" sldId="297"/>
            <ac:spMk id="35" creationId="{B711C264-DB10-A093-FCE2-67ED411220A0}"/>
          </ac:spMkLst>
        </pc:spChg>
        <pc:spChg chg="add mod">
          <ac:chgData name="Congjian Wang" userId="18790317-30ac-465e-8114-1d5db7f90a74" providerId="ADAL" clId="{0D0A0777-52A3-8447-895E-7CC480E3B160}" dt="2024-03-21T04:45:00.151" v="2670" actId="1076"/>
          <ac:spMkLst>
            <pc:docMk/>
            <pc:sldMk cId="3872820738" sldId="297"/>
            <ac:spMk id="45" creationId="{6A454ED0-A127-AEAA-3E07-211465E80A71}"/>
          </ac:spMkLst>
        </pc:spChg>
        <pc:spChg chg="add mod">
          <ac:chgData name="Congjian Wang" userId="18790317-30ac-465e-8114-1d5db7f90a74" providerId="ADAL" clId="{0D0A0777-52A3-8447-895E-7CC480E3B160}" dt="2024-03-21T04:45:38.972" v="2694" actId="1076"/>
          <ac:spMkLst>
            <pc:docMk/>
            <pc:sldMk cId="3872820738" sldId="297"/>
            <ac:spMk id="49" creationId="{6B0E460C-D67F-D450-A3B2-1B79E8E18996}"/>
          </ac:spMkLst>
        </pc:spChg>
        <pc:spChg chg="add mod">
          <ac:chgData name="Congjian Wang" userId="18790317-30ac-465e-8114-1d5db7f90a74" providerId="ADAL" clId="{0D0A0777-52A3-8447-895E-7CC480E3B160}" dt="2024-03-21T04:49:15.706" v="2772" actId="20577"/>
          <ac:spMkLst>
            <pc:docMk/>
            <pc:sldMk cId="3872820738" sldId="297"/>
            <ac:spMk id="50" creationId="{59E4D5A1-B411-1643-7F35-4EF53E683BF2}"/>
          </ac:spMkLst>
        </pc:spChg>
        <pc:spChg chg="add mod">
          <ac:chgData name="Congjian Wang" userId="18790317-30ac-465e-8114-1d5db7f90a74" providerId="ADAL" clId="{0D0A0777-52A3-8447-895E-7CC480E3B160}" dt="2024-03-21T04:49:37.555" v="2781" actId="20577"/>
          <ac:spMkLst>
            <pc:docMk/>
            <pc:sldMk cId="3872820738" sldId="297"/>
            <ac:spMk id="51" creationId="{BCC53827-8FC8-46CD-07ED-6A9DA76A2063}"/>
          </ac:spMkLst>
        </pc:spChg>
        <pc:grpChg chg="add mod">
          <ac:chgData name="Congjian Wang" userId="18790317-30ac-465e-8114-1d5db7f90a74" providerId="ADAL" clId="{0D0A0777-52A3-8447-895E-7CC480E3B160}" dt="2024-03-21T04:13:55.874" v="2251" actId="1037"/>
          <ac:grpSpMkLst>
            <pc:docMk/>
            <pc:sldMk cId="3872820738" sldId="297"/>
            <ac:grpSpMk id="11" creationId="{1FDCEBF1-1280-1135-83F5-1F44B4B13352}"/>
          </ac:grpSpMkLst>
        </pc:grpChg>
        <pc:grpChg chg="add mod">
          <ac:chgData name="Congjian Wang" userId="18790317-30ac-465e-8114-1d5db7f90a74" providerId="ADAL" clId="{0D0A0777-52A3-8447-895E-7CC480E3B160}" dt="2024-03-21T04:14:28.816" v="2283" actId="1038"/>
          <ac:grpSpMkLst>
            <pc:docMk/>
            <pc:sldMk cId="3872820738" sldId="297"/>
            <ac:grpSpMk id="12" creationId="{2298F8C8-9731-A3E9-E21A-3169396DC6AB}"/>
          </ac:grpSpMkLst>
        </pc:grpChg>
        <pc:grpChg chg="add del">
          <ac:chgData name="Congjian Wang" userId="18790317-30ac-465e-8114-1d5db7f90a74" providerId="ADAL" clId="{0D0A0777-52A3-8447-895E-7CC480E3B160}" dt="2024-03-21T04:20:10.585" v="2344" actId="165"/>
          <ac:grpSpMkLst>
            <pc:docMk/>
            <pc:sldMk cId="3872820738" sldId="297"/>
            <ac:grpSpMk id="19" creationId="{9658A820-D4D3-03BE-FD60-AAEFF353160F}"/>
          </ac:grpSpMkLst>
        </pc:grpChg>
        <pc:grpChg chg="add">
          <ac:chgData name="Congjian Wang" userId="18790317-30ac-465e-8114-1d5db7f90a74" providerId="ADAL" clId="{0D0A0777-52A3-8447-895E-7CC480E3B160}" dt="2024-03-21T04:32:26.582" v="2558" actId="164"/>
          <ac:grpSpMkLst>
            <pc:docMk/>
            <pc:sldMk cId="3872820738" sldId="297"/>
            <ac:grpSpMk id="36" creationId="{34396B17-15FC-5B49-C6E6-81995F2B77B6}"/>
          </ac:grpSpMkLst>
        </pc:grpChg>
        <pc:picChg chg="add del mod">
          <ac:chgData name="Congjian Wang" userId="18790317-30ac-465e-8114-1d5db7f90a74" providerId="ADAL" clId="{0D0A0777-52A3-8447-895E-7CC480E3B160}" dt="2024-03-21T04:49:43.113" v="2782" actId="478"/>
          <ac:picMkLst>
            <pc:docMk/>
            <pc:sldMk cId="3872820738" sldId="297"/>
            <ac:picMk id="4" creationId="{AB75FFFF-B754-6BB1-EE96-FA1499BDC74E}"/>
          </ac:picMkLst>
        </pc:picChg>
        <pc:cxnChg chg="add">
          <ac:chgData name="Congjian Wang" userId="18790317-30ac-465e-8114-1d5db7f90a74" providerId="ADAL" clId="{0D0A0777-52A3-8447-895E-7CC480E3B160}" dt="2024-03-21T04:14:05.006" v="2252" actId="11529"/>
          <ac:cxnSpMkLst>
            <pc:docMk/>
            <pc:sldMk cId="3872820738" sldId="297"/>
            <ac:cxnSpMk id="14" creationId="{4E7B0960-F025-5268-84FA-13804B5ED4A8}"/>
          </ac:cxnSpMkLst>
        </pc:cxnChg>
        <pc:cxnChg chg="add">
          <ac:chgData name="Congjian Wang" userId="18790317-30ac-465e-8114-1d5db7f90a74" providerId="ADAL" clId="{0D0A0777-52A3-8447-895E-7CC480E3B160}" dt="2024-03-21T04:14:37.134" v="2284" actId="11529"/>
          <ac:cxnSpMkLst>
            <pc:docMk/>
            <pc:sldMk cId="3872820738" sldId="297"/>
            <ac:cxnSpMk id="16" creationId="{7BC1C9A6-B946-4212-D928-1CAB981907AB}"/>
          </ac:cxnSpMkLst>
        </pc:cxnChg>
        <pc:cxnChg chg="add del mod">
          <ac:chgData name="Congjian Wang" userId="18790317-30ac-465e-8114-1d5db7f90a74" providerId="ADAL" clId="{0D0A0777-52A3-8447-895E-7CC480E3B160}" dt="2024-03-21T04:21:11.034" v="2349" actId="478"/>
          <ac:cxnSpMkLst>
            <pc:docMk/>
            <pc:sldMk cId="3872820738" sldId="297"/>
            <ac:cxnSpMk id="22" creationId="{C2CA4153-5B40-2BBB-CE4D-E9AC214CD6E8}"/>
          </ac:cxnSpMkLst>
        </pc:cxnChg>
        <pc:cxnChg chg="add del mod">
          <ac:chgData name="Congjian Wang" userId="18790317-30ac-465e-8114-1d5db7f90a74" providerId="ADAL" clId="{0D0A0777-52A3-8447-895E-7CC480E3B160}" dt="2024-03-21T04:22:10.186" v="2354" actId="478"/>
          <ac:cxnSpMkLst>
            <pc:docMk/>
            <pc:sldMk cId="3872820738" sldId="297"/>
            <ac:cxnSpMk id="24" creationId="{732EB48E-3953-ACF8-6D4F-EBBBE0C3306D}"/>
          </ac:cxnSpMkLst>
        </pc:cxnChg>
        <pc:cxnChg chg="add">
          <ac:chgData name="Congjian Wang" userId="18790317-30ac-465e-8114-1d5db7f90a74" providerId="ADAL" clId="{0D0A0777-52A3-8447-895E-7CC480E3B160}" dt="2024-03-21T04:29:30.005" v="2472" actId="11529"/>
          <ac:cxnSpMkLst>
            <pc:docMk/>
            <pc:sldMk cId="3872820738" sldId="297"/>
            <ac:cxnSpMk id="31" creationId="{5C75D7EB-17A9-A8AC-1BDA-06996C302BDA}"/>
          </ac:cxnSpMkLst>
        </pc:cxnChg>
        <pc:cxnChg chg="add mod">
          <ac:chgData name="Congjian Wang" userId="18790317-30ac-465e-8114-1d5db7f90a74" providerId="ADAL" clId="{0D0A0777-52A3-8447-895E-7CC480E3B160}" dt="2024-03-21T04:32:16.796" v="2554" actId="1037"/>
          <ac:cxnSpMkLst>
            <pc:docMk/>
            <pc:sldMk cId="3872820738" sldId="297"/>
            <ac:cxnSpMk id="33" creationId="{6C964C3A-E85B-A123-DF5F-5730249D479A}"/>
          </ac:cxnSpMkLst>
        </pc:cxnChg>
        <pc:cxnChg chg="add mod">
          <ac:chgData name="Congjian Wang" userId="18790317-30ac-465e-8114-1d5db7f90a74" providerId="ADAL" clId="{0D0A0777-52A3-8447-895E-7CC480E3B160}" dt="2024-03-21T04:33:36.571" v="2561" actId="14100"/>
          <ac:cxnSpMkLst>
            <pc:docMk/>
            <pc:sldMk cId="3872820738" sldId="297"/>
            <ac:cxnSpMk id="38" creationId="{3912EA24-6369-0681-3E7C-35378D580E21}"/>
          </ac:cxnSpMkLst>
        </pc:cxnChg>
        <pc:cxnChg chg="add mod">
          <ac:chgData name="Congjian Wang" userId="18790317-30ac-465e-8114-1d5db7f90a74" providerId="ADAL" clId="{0D0A0777-52A3-8447-895E-7CC480E3B160}" dt="2024-03-21T04:45:15.171" v="2672" actId="14100"/>
          <ac:cxnSpMkLst>
            <pc:docMk/>
            <pc:sldMk cId="3872820738" sldId="297"/>
            <ac:cxnSpMk id="42" creationId="{9DA0E45A-94B0-0828-D3C8-7F143315E2BE}"/>
          </ac:cxnSpMkLst>
        </pc:cxnChg>
        <pc:cxnChg chg="add">
          <ac:chgData name="Congjian Wang" userId="18790317-30ac-465e-8114-1d5db7f90a74" providerId="ADAL" clId="{0D0A0777-52A3-8447-895E-7CC480E3B160}" dt="2024-03-21T04:45:08.454" v="2671" actId="11529"/>
          <ac:cxnSpMkLst>
            <pc:docMk/>
            <pc:sldMk cId="3872820738" sldId="297"/>
            <ac:cxnSpMk id="47" creationId="{33F5FA1B-A86A-B9A0-14F1-077F2D16E6F4}"/>
          </ac:cxnSpMkLst>
        </pc:cxnChg>
      </pc:sldChg>
      <pc:sldChg chg="modSp mod ord">
        <pc:chgData name="Congjian Wang" userId="18790317-30ac-465e-8114-1d5db7f90a74" providerId="ADAL" clId="{0D0A0777-52A3-8447-895E-7CC480E3B160}" dt="2024-03-20T21:32:39.568" v="378" actId="15"/>
        <pc:sldMkLst>
          <pc:docMk/>
          <pc:sldMk cId="886566856" sldId="298"/>
        </pc:sldMkLst>
        <pc:spChg chg="mod">
          <ac:chgData name="Congjian Wang" userId="18790317-30ac-465e-8114-1d5db7f90a74" providerId="ADAL" clId="{0D0A0777-52A3-8447-895E-7CC480E3B160}" dt="2024-03-20T21:32:39.568" v="378" actId="15"/>
          <ac:spMkLst>
            <pc:docMk/>
            <pc:sldMk cId="886566856" sldId="298"/>
            <ac:spMk id="3" creationId="{ADE05233-B2FA-616C-960D-FA21CD4DD485}"/>
          </ac:spMkLst>
        </pc:spChg>
      </pc:sldChg>
      <pc:sldChg chg="del">
        <pc:chgData name="Congjian Wang" userId="18790317-30ac-465e-8114-1d5db7f90a74" providerId="ADAL" clId="{0D0A0777-52A3-8447-895E-7CC480E3B160}" dt="2024-03-21T04:52:44.008" v="2790" actId="2696"/>
        <pc:sldMkLst>
          <pc:docMk/>
          <pc:sldMk cId="3265291531" sldId="303"/>
        </pc:sldMkLst>
      </pc:sldChg>
      <pc:sldChg chg="del">
        <pc:chgData name="Congjian Wang" userId="18790317-30ac-465e-8114-1d5db7f90a74" providerId="ADAL" clId="{0D0A0777-52A3-8447-895E-7CC480E3B160}" dt="2024-03-21T04:52:45.860" v="2791" actId="2696"/>
        <pc:sldMkLst>
          <pc:docMk/>
          <pc:sldMk cId="3560951611" sldId="304"/>
        </pc:sldMkLst>
      </pc:sldChg>
      <pc:sldChg chg="modSp new mod">
        <pc:chgData name="Congjian Wang" userId="18790317-30ac-465e-8114-1d5db7f90a74" providerId="ADAL" clId="{0D0A0777-52A3-8447-895E-7CC480E3B160}" dt="2024-03-20T21:32:47.167" v="380" actId="15"/>
        <pc:sldMkLst>
          <pc:docMk/>
          <pc:sldMk cId="77078898" sldId="305"/>
        </pc:sldMkLst>
        <pc:spChg chg="mod">
          <ac:chgData name="Congjian Wang" userId="18790317-30ac-465e-8114-1d5db7f90a74" providerId="ADAL" clId="{0D0A0777-52A3-8447-895E-7CC480E3B160}" dt="2024-03-20T21:21:04.443" v="363" actId="14100"/>
          <ac:spMkLst>
            <pc:docMk/>
            <pc:sldMk cId="77078898" sldId="305"/>
            <ac:spMk id="2" creationId="{EA3B46BD-23B7-4C44-7F58-90402B7AC3A9}"/>
          </ac:spMkLst>
        </pc:spChg>
        <pc:spChg chg="mod">
          <ac:chgData name="Congjian Wang" userId="18790317-30ac-465e-8114-1d5db7f90a74" providerId="ADAL" clId="{0D0A0777-52A3-8447-895E-7CC480E3B160}" dt="2024-03-20T21:32:47.167" v="380" actId="15"/>
          <ac:spMkLst>
            <pc:docMk/>
            <pc:sldMk cId="77078898" sldId="305"/>
            <ac:spMk id="3" creationId="{FF5EC0C6-7D84-A6AD-9AFA-0F3AAD96AFF9}"/>
          </ac:spMkLst>
        </pc:spChg>
      </pc:sldChg>
      <pc:sldChg chg="addSp delSp modSp new mod">
        <pc:chgData name="Congjian Wang" userId="18790317-30ac-465e-8114-1d5db7f90a74" providerId="ADAL" clId="{0D0A0777-52A3-8447-895E-7CC480E3B160}" dt="2024-03-20T21:55:36.709" v="956" actId="20577"/>
        <pc:sldMkLst>
          <pc:docMk/>
          <pc:sldMk cId="1451564656" sldId="306"/>
        </pc:sldMkLst>
        <pc:spChg chg="mod">
          <ac:chgData name="Congjian Wang" userId="18790317-30ac-465e-8114-1d5db7f90a74" providerId="ADAL" clId="{0D0A0777-52A3-8447-895E-7CC480E3B160}" dt="2024-03-20T21:36:16.786" v="383" actId="14100"/>
          <ac:spMkLst>
            <pc:docMk/>
            <pc:sldMk cId="1451564656" sldId="306"/>
            <ac:spMk id="2" creationId="{FD69E01C-BA67-921D-D6F0-C1E615CA9956}"/>
          </ac:spMkLst>
        </pc:spChg>
        <pc:spChg chg="mod">
          <ac:chgData name="Congjian Wang" userId="18790317-30ac-465e-8114-1d5db7f90a74" providerId="ADAL" clId="{0D0A0777-52A3-8447-895E-7CC480E3B160}" dt="2024-03-20T21:53:09.571" v="877" actId="20577"/>
          <ac:spMkLst>
            <pc:docMk/>
            <pc:sldMk cId="1451564656" sldId="306"/>
            <ac:spMk id="3" creationId="{CC48967E-963F-B672-26C2-D6CF5759F035}"/>
          </ac:spMkLst>
        </pc:spChg>
        <pc:spChg chg="add mod">
          <ac:chgData name="Congjian Wang" userId="18790317-30ac-465e-8114-1d5db7f90a74" providerId="ADAL" clId="{0D0A0777-52A3-8447-895E-7CC480E3B160}" dt="2024-03-20T21:53:39.887" v="887" actId="1076"/>
          <ac:spMkLst>
            <pc:docMk/>
            <pc:sldMk cId="1451564656" sldId="306"/>
            <ac:spMk id="5" creationId="{69EF5E4A-AB5E-A880-D1D7-4808ABB577F8}"/>
          </ac:spMkLst>
        </pc:spChg>
        <pc:spChg chg="add del mod">
          <ac:chgData name="Congjian Wang" userId="18790317-30ac-465e-8114-1d5db7f90a74" providerId="ADAL" clId="{0D0A0777-52A3-8447-895E-7CC480E3B160}" dt="2024-03-20T21:53:35.306" v="886" actId="478"/>
          <ac:spMkLst>
            <pc:docMk/>
            <pc:sldMk cId="1451564656" sldId="306"/>
            <ac:spMk id="6" creationId="{406A273B-D3E3-466E-C069-A79B9BFBC1CF}"/>
          </ac:spMkLst>
        </pc:spChg>
        <pc:spChg chg="add mod">
          <ac:chgData name="Congjian Wang" userId="18790317-30ac-465e-8114-1d5db7f90a74" providerId="ADAL" clId="{0D0A0777-52A3-8447-895E-7CC480E3B160}" dt="2024-03-20T21:55:36.709" v="956" actId="20577"/>
          <ac:spMkLst>
            <pc:docMk/>
            <pc:sldMk cId="1451564656" sldId="306"/>
            <ac:spMk id="7" creationId="{FBD41D49-56E1-7F4A-C55F-5F9853437EBB}"/>
          </ac:spMkLst>
        </pc:spChg>
      </pc:sldChg>
      <pc:sldChg chg="addSp delSp modSp new mod">
        <pc:chgData name="Congjian Wang" userId="18790317-30ac-465e-8114-1d5db7f90a74" providerId="ADAL" clId="{0D0A0777-52A3-8447-895E-7CC480E3B160}" dt="2024-03-20T22:45:29.213" v="1579" actId="20577"/>
        <pc:sldMkLst>
          <pc:docMk/>
          <pc:sldMk cId="2169223131" sldId="307"/>
        </pc:sldMkLst>
        <pc:spChg chg="mod">
          <ac:chgData name="Congjian Wang" userId="18790317-30ac-465e-8114-1d5db7f90a74" providerId="ADAL" clId="{0D0A0777-52A3-8447-895E-7CC480E3B160}" dt="2024-03-20T22:45:29.213" v="1579" actId="20577"/>
          <ac:spMkLst>
            <pc:docMk/>
            <pc:sldMk cId="2169223131" sldId="307"/>
            <ac:spMk id="2" creationId="{EADA674D-4893-4697-4A47-C2A42A3A43B4}"/>
          </ac:spMkLst>
        </pc:spChg>
        <pc:spChg chg="mod">
          <ac:chgData name="Congjian Wang" userId="18790317-30ac-465e-8114-1d5db7f90a74" providerId="ADAL" clId="{0D0A0777-52A3-8447-895E-7CC480E3B160}" dt="2024-03-20T22:40:41.407" v="1541" actId="1036"/>
          <ac:spMkLst>
            <pc:docMk/>
            <pc:sldMk cId="2169223131" sldId="307"/>
            <ac:spMk id="3" creationId="{31E46D1D-16B2-6E0A-6BA9-662BBC827066}"/>
          </ac:spMkLst>
        </pc:spChg>
        <pc:spChg chg="add del mod">
          <ac:chgData name="Congjian Wang" userId="18790317-30ac-465e-8114-1d5db7f90a74" providerId="ADAL" clId="{0D0A0777-52A3-8447-895E-7CC480E3B160}" dt="2024-03-20T22:40:52.601" v="1543" actId="478"/>
          <ac:spMkLst>
            <pc:docMk/>
            <pc:sldMk cId="2169223131" sldId="307"/>
            <ac:spMk id="6" creationId="{1A0AF293-7286-207F-5875-471F9C728BF7}"/>
          </ac:spMkLst>
        </pc:spChg>
        <pc:spChg chg="add mod">
          <ac:chgData name="Congjian Wang" userId="18790317-30ac-465e-8114-1d5db7f90a74" providerId="ADAL" clId="{0D0A0777-52A3-8447-895E-7CC480E3B160}" dt="2024-03-20T22:41:08.424" v="1545" actId="1076"/>
          <ac:spMkLst>
            <pc:docMk/>
            <pc:sldMk cId="2169223131" sldId="307"/>
            <ac:spMk id="10" creationId="{78F0CBB7-076A-FAF1-33D5-4812B4A2E908}"/>
          </ac:spMkLst>
        </pc:spChg>
        <pc:picChg chg="add del mod">
          <ac:chgData name="Congjian Wang" userId="18790317-30ac-465e-8114-1d5db7f90a74" providerId="ADAL" clId="{0D0A0777-52A3-8447-895E-7CC480E3B160}" dt="2024-03-20T22:21:12.767" v="1434" actId="478"/>
          <ac:picMkLst>
            <pc:docMk/>
            <pc:sldMk cId="2169223131" sldId="307"/>
            <ac:picMk id="4" creationId="{6CE608C3-E82D-8416-801D-BF57CED64EC4}"/>
          </ac:picMkLst>
        </pc:picChg>
        <pc:picChg chg="add del mod">
          <ac:chgData name="Congjian Wang" userId="18790317-30ac-465e-8114-1d5db7f90a74" providerId="ADAL" clId="{0D0A0777-52A3-8447-895E-7CC480E3B160}" dt="2024-03-20T22:21:10.168" v="1433" actId="478"/>
          <ac:picMkLst>
            <pc:docMk/>
            <pc:sldMk cId="2169223131" sldId="307"/>
            <ac:picMk id="5" creationId="{678B1800-2977-5D89-5BA8-A9F6F699F1F3}"/>
          </ac:picMkLst>
        </pc:picChg>
        <pc:picChg chg="add mod">
          <ac:chgData name="Congjian Wang" userId="18790317-30ac-465e-8114-1d5db7f90a74" providerId="ADAL" clId="{0D0A0777-52A3-8447-895E-7CC480E3B160}" dt="2024-03-20T22:39:24.535" v="1472" actId="1076"/>
          <ac:picMkLst>
            <pc:docMk/>
            <pc:sldMk cId="2169223131" sldId="307"/>
            <ac:picMk id="7" creationId="{B912735A-E42B-E104-7641-291314B44F76}"/>
          </ac:picMkLst>
        </pc:picChg>
        <pc:picChg chg="add mod">
          <ac:chgData name="Congjian Wang" userId="18790317-30ac-465e-8114-1d5db7f90a74" providerId="ADAL" clId="{0D0A0777-52A3-8447-895E-7CC480E3B160}" dt="2024-03-20T22:39:24.535" v="1472" actId="1076"/>
          <ac:picMkLst>
            <pc:docMk/>
            <pc:sldMk cId="2169223131" sldId="307"/>
            <ac:picMk id="8" creationId="{B74D594D-44A0-CDAF-BAA6-DDBE592BE3D7}"/>
          </ac:picMkLst>
        </pc:picChg>
        <pc:picChg chg="add mod">
          <ac:chgData name="Congjian Wang" userId="18790317-30ac-465e-8114-1d5db7f90a74" providerId="ADAL" clId="{0D0A0777-52A3-8447-895E-7CC480E3B160}" dt="2024-03-20T22:39:28.725" v="1473" actId="1076"/>
          <ac:picMkLst>
            <pc:docMk/>
            <pc:sldMk cId="2169223131" sldId="307"/>
            <ac:picMk id="9" creationId="{FCC9E9D7-F93E-7FB9-0FD4-3DE18E56828E}"/>
          </ac:picMkLst>
        </pc:picChg>
        <pc:cxnChg chg="add del">
          <ac:chgData name="Congjian Wang" userId="18790317-30ac-465e-8114-1d5db7f90a74" providerId="ADAL" clId="{0D0A0777-52A3-8447-895E-7CC480E3B160}" dt="2024-03-20T22:41:24.506" v="1547" actId="478"/>
          <ac:cxnSpMkLst>
            <pc:docMk/>
            <pc:sldMk cId="2169223131" sldId="307"/>
            <ac:cxnSpMk id="12" creationId="{8237F5E4-4C94-BE23-C6EE-CF44EEBE7A4E}"/>
          </ac:cxnSpMkLst>
        </pc:cxnChg>
        <pc:cxnChg chg="add del mod">
          <ac:chgData name="Congjian Wang" userId="18790317-30ac-465e-8114-1d5db7f90a74" providerId="ADAL" clId="{0D0A0777-52A3-8447-895E-7CC480E3B160}" dt="2024-03-20T22:41:50.708" v="1551" actId="478"/>
          <ac:cxnSpMkLst>
            <pc:docMk/>
            <pc:sldMk cId="2169223131" sldId="307"/>
            <ac:cxnSpMk id="14" creationId="{B84131C8-E5F1-23AC-A8B4-91049CB734AA}"/>
          </ac:cxnSpMkLst>
        </pc:cxnChg>
        <pc:cxnChg chg="add">
          <ac:chgData name="Congjian Wang" userId="18790317-30ac-465e-8114-1d5db7f90a74" providerId="ADAL" clId="{0D0A0777-52A3-8447-895E-7CC480E3B160}" dt="2024-03-20T22:42:09.002" v="1552" actId="11529"/>
          <ac:cxnSpMkLst>
            <pc:docMk/>
            <pc:sldMk cId="2169223131" sldId="307"/>
            <ac:cxnSpMk id="18" creationId="{D4174954-CFAC-59F0-3CFD-7C160357305C}"/>
          </ac:cxnSpMkLst>
        </pc:cxnChg>
      </pc:sldChg>
      <pc:sldChg chg="addSp delSp modSp new mod">
        <pc:chgData name="Congjian Wang" userId="18790317-30ac-465e-8114-1d5db7f90a74" providerId="ADAL" clId="{0D0A0777-52A3-8447-895E-7CC480E3B160}" dt="2024-03-20T22:48:22.659" v="1668" actId="1038"/>
        <pc:sldMkLst>
          <pc:docMk/>
          <pc:sldMk cId="2940177431" sldId="308"/>
        </pc:sldMkLst>
        <pc:spChg chg="mod">
          <ac:chgData name="Congjian Wang" userId="18790317-30ac-465e-8114-1d5db7f90a74" providerId="ADAL" clId="{0D0A0777-52A3-8447-895E-7CC480E3B160}" dt="2024-03-20T22:46:08.702" v="1648" actId="20577"/>
          <ac:spMkLst>
            <pc:docMk/>
            <pc:sldMk cId="2940177431" sldId="308"/>
            <ac:spMk id="2" creationId="{ED0F4D87-00E7-0BB0-1A12-56FF073DD44E}"/>
          </ac:spMkLst>
        </pc:spChg>
        <pc:spChg chg="del mod">
          <ac:chgData name="Congjian Wang" userId="18790317-30ac-465e-8114-1d5db7f90a74" providerId="ADAL" clId="{0D0A0777-52A3-8447-895E-7CC480E3B160}" dt="2024-03-20T22:47:51.551" v="1659" actId="478"/>
          <ac:spMkLst>
            <pc:docMk/>
            <pc:sldMk cId="2940177431" sldId="308"/>
            <ac:spMk id="3" creationId="{82C79CDA-34C1-129F-A4CC-F403FB25600A}"/>
          </ac:spMkLst>
        </pc:spChg>
        <pc:picChg chg="add mod">
          <ac:chgData name="Congjian Wang" userId="18790317-30ac-465e-8114-1d5db7f90a74" providerId="ADAL" clId="{0D0A0777-52A3-8447-895E-7CC480E3B160}" dt="2024-03-20T22:48:22.659" v="1668" actId="1038"/>
          <ac:picMkLst>
            <pc:docMk/>
            <pc:sldMk cId="2940177431" sldId="308"/>
            <ac:picMk id="4" creationId="{A254738F-7C86-B38D-30DE-6C0B41764835}"/>
          </ac:picMkLst>
        </pc:picChg>
        <pc:picChg chg="add mod">
          <ac:chgData name="Congjian Wang" userId="18790317-30ac-465e-8114-1d5db7f90a74" providerId="ADAL" clId="{0D0A0777-52A3-8447-895E-7CC480E3B160}" dt="2024-03-20T22:48:22.659" v="1668" actId="1038"/>
          <ac:picMkLst>
            <pc:docMk/>
            <pc:sldMk cId="2940177431" sldId="308"/>
            <ac:picMk id="5" creationId="{44AB4B17-26AB-BB0E-56E7-37E7EB3157D6}"/>
          </ac:picMkLst>
        </pc:picChg>
      </pc:sldChg>
      <pc:sldChg chg="modSp add mod ord">
        <pc:chgData name="Congjian Wang" userId="18790317-30ac-465e-8114-1d5db7f90a74" providerId="ADAL" clId="{0D0A0777-52A3-8447-895E-7CC480E3B160}" dt="2024-03-20T22:20:08.789" v="1432" actId="20577"/>
        <pc:sldMkLst>
          <pc:docMk/>
          <pc:sldMk cId="3989840598" sldId="309"/>
        </pc:sldMkLst>
        <pc:spChg chg="mod">
          <ac:chgData name="Congjian Wang" userId="18790317-30ac-465e-8114-1d5db7f90a74" providerId="ADAL" clId="{0D0A0777-52A3-8447-895E-7CC480E3B160}" dt="2024-03-20T22:20:08.789" v="1432" actId="20577"/>
          <ac:spMkLst>
            <pc:docMk/>
            <pc:sldMk cId="3989840598" sldId="309"/>
            <ac:spMk id="2" creationId="{EADA674D-4893-4697-4A47-C2A42A3A43B4}"/>
          </ac:spMkLst>
        </pc:spChg>
      </pc:sldChg>
      <pc:sldChg chg="addSp delSp modSp new mod">
        <pc:chgData name="Congjian Wang" userId="18790317-30ac-465e-8114-1d5db7f90a74" providerId="ADAL" clId="{0D0A0777-52A3-8447-895E-7CC480E3B160}" dt="2024-03-20T23:01:58.189" v="1853" actId="478"/>
        <pc:sldMkLst>
          <pc:docMk/>
          <pc:sldMk cId="2391663559" sldId="310"/>
        </pc:sldMkLst>
        <pc:spChg chg="mod">
          <ac:chgData name="Congjian Wang" userId="18790317-30ac-465e-8114-1d5db7f90a74" providerId="ADAL" clId="{0D0A0777-52A3-8447-895E-7CC480E3B160}" dt="2024-03-20T22:53:00.638" v="1670"/>
          <ac:spMkLst>
            <pc:docMk/>
            <pc:sldMk cId="2391663559" sldId="310"/>
            <ac:spMk id="2" creationId="{3E905F54-A6EB-DD62-B655-787D8A126E9C}"/>
          </ac:spMkLst>
        </pc:spChg>
        <pc:spChg chg="del mod">
          <ac:chgData name="Congjian Wang" userId="18790317-30ac-465e-8114-1d5db7f90a74" providerId="ADAL" clId="{0D0A0777-52A3-8447-895E-7CC480E3B160}" dt="2024-03-20T23:01:58.189" v="1853" actId="478"/>
          <ac:spMkLst>
            <pc:docMk/>
            <pc:sldMk cId="2391663559" sldId="310"/>
            <ac:spMk id="3" creationId="{29133D6C-723E-BA5B-86DA-5689E2A6FD67}"/>
          </ac:spMkLst>
        </pc:spChg>
        <pc:spChg chg="add mod">
          <ac:chgData name="Congjian Wang" userId="18790317-30ac-465e-8114-1d5db7f90a74" providerId="ADAL" clId="{0D0A0777-52A3-8447-895E-7CC480E3B160}" dt="2024-03-20T23:00:47.902" v="1852" actId="1076"/>
          <ac:spMkLst>
            <pc:docMk/>
            <pc:sldMk cId="2391663559" sldId="310"/>
            <ac:spMk id="10" creationId="{4B31C8C2-B3C5-D0BB-1132-F12D30EBE1D0}"/>
          </ac:spMkLst>
        </pc:spChg>
        <pc:picChg chg="add mod">
          <ac:chgData name="Congjian Wang" userId="18790317-30ac-465e-8114-1d5db7f90a74" providerId="ADAL" clId="{0D0A0777-52A3-8447-895E-7CC480E3B160}" dt="2024-03-20T22:57:50.377" v="1687" actId="1035"/>
          <ac:picMkLst>
            <pc:docMk/>
            <pc:sldMk cId="2391663559" sldId="310"/>
            <ac:picMk id="4" creationId="{BE429220-9F31-D687-85CF-24AFF696C8F7}"/>
          </ac:picMkLst>
        </pc:picChg>
        <pc:picChg chg="add mod">
          <ac:chgData name="Congjian Wang" userId="18790317-30ac-465e-8114-1d5db7f90a74" providerId="ADAL" clId="{0D0A0777-52A3-8447-895E-7CC480E3B160}" dt="2024-03-20T22:57:37.777" v="1682" actId="1076"/>
          <ac:picMkLst>
            <pc:docMk/>
            <pc:sldMk cId="2391663559" sldId="310"/>
            <ac:picMk id="5" creationId="{458DF88A-6C57-4C0B-4A88-1DDD42BB1B68}"/>
          </ac:picMkLst>
        </pc:picChg>
        <pc:cxnChg chg="add del mod">
          <ac:chgData name="Congjian Wang" userId="18790317-30ac-465e-8114-1d5db7f90a74" providerId="ADAL" clId="{0D0A0777-52A3-8447-895E-7CC480E3B160}" dt="2024-03-20T22:59:24.386" v="1691" actId="478"/>
          <ac:cxnSpMkLst>
            <pc:docMk/>
            <pc:sldMk cId="2391663559" sldId="310"/>
            <ac:cxnSpMk id="7" creationId="{1FB0AB6F-C44A-7B7A-47F8-0D3B3A2456AE}"/>
          </ac:cxnSpMkLst>
        </pc:cxnChg>
      </pc:sldChg>
      <pc:sldChg chg="addSp delSp modSp new mod">
        <pc:chgData name="Congjian Wang" userId="18790317-30ac-465e-8114-1d5db7f90a74" providerId="ADAL" clId="{0D0A0777-52A3-8447-895E-7CC480E3B160}" dt="2024-03-21T04:52:07.472" v="2788" actId="1076"/>
        <pc:sldMkLst>
          <pc:docMk/>
          <pc:sldMk cId="1107796162" sldId="311"/>
        </pc:sldMkLst>
        <pc:spChg chg="mod">
          <ac:chgData name="Congjian Wang" userId="18790317-30ac-465e-8114-1d5db7f90a74" providerId="ADAL" clId="{0D0A0777-52A3-8447-895E-7CC480E3B160}" dt="2024-03-20T23:06:48.045" v="1899" actId="20577"/>
          <ac:spMkLst>
            <pc:docMk/>
            <pc:sldMk cId="1107796162" sldId="311"/>
            <ac:spMk id="2" creationId="{60FEEBF2-186A-2ED2-19CC-71BEFC942195}"/>
          </ac:spMkLst>
        </pc:spChg>
        <pc:spChg chg="del">
          <ac:chgData name="Congjian Wang" userId="18790317-30ac-465e-8114-1d5db7f90a74" providerId="ADAL" clId="{0D0A0777-52A3-8447-895E-7CC480E3B160}" dt="2024-03-20T23:12:41.352" v="1900" actId="478"/>
          <ac:spMkLst>
            <pc:docMk/>
            <pc:sldMk cId="1107796162" sldId="311"/>
            <ac:spMk id="3" creationId="{66C43571-E45E-C727-A75E-755B4C6594F6}"/>
          </ac:spMkLst>
        </pc:spChg>
        <pc:spChg chg="add mod">
          <ac:chgData name="Congjian Wang" userId="18790317-30ac-465e-8114-1d5db7f90a74" providerId="ADAL" clId="{0D0A0777-52A3-8447-895E-7CC480E3B160}" dt="2024-03-20T23:14:06.202" v="1929" actId="1036"/>
          <ac:spMkLst>
            <pc:docMk/>
            <pc:sldMk cId="1107796162" sldId="311"/>
            <ac:spMk id="6" creationId="{C3D7E3B7-F8E1-1C57-3BDA-F9409E25C244}"/>
          </ac:spMkLst>
        </pc:spChg>
        <pc:spChg chg="add mod">
          <ac:chgData name="Congjian Wang" userId="18790317-30ac-465e-8114-1d5db7f90a74" providerId="ADAL" clId="{0D0A0777-52A3-8447-895E-7CC480E3B160}" dt="2024-03-21T04:52:07.472" v="2788" actId="1076"/>
          <ac:spMkLst>
            <pc:docMk/>
            <pc:sldMk cId="1107796162" sldId="311"/>
            <ac:spMk id="7" creationId="{8D655597-FAD8-7D54-24CE-D71DCBF92D39}"/>
          </ac:spMkLst>
        </pc:spChg>
        <pc:picChg chg="add mod">
          <ac:chgData name="Congjian Wang" userId="18790317-30ac-465e-8114-1d5db7f90a74" providerId="ADAL" clId="{0D0A0777-52A3-8447-895E-7CC480E3B160}" dt="2024-03-20T23:12:50.492" v="1903" actId="1076"/>
          <ac:picMkLst>
            <pc:docMk/>
            <pc:sldMk cId="1107796162" sldId="311"/>
            <ac:picMk id="4" creationId="{63D1BEEC-4C17-B7A0-2633-4D8029C7E8E9}"/>
          </ac:picMkLst>
        </pc:picChg>
        <pc:picChg chg="add mod">
          <ac:chgData name="Congjian Wang" userId="18790317-30ac-465e-8114-1d5db7f90a74" providerId="ADAL" clId="{0D0A0777-52A3-8447-895E-7CC480E3B160}" dt="2024-03-20T23:13:45.070" v="1925" actId="1038"/>
          <ac:picMkLst>
            <pc:docMk/>
            <pc:sldMk cId="1107796162" sldId="311"/>
            <ac:picMk id="5" creationId="{39F7A0E7-AD93-2683-E233-72C49513785D}"/>
          </ac:picMkLst>
        </pc:picChg>
      </pc:sldChg>
      <pc:sldChg chg="addSp delSp modSp new mod modAnim">
        <pc:chgData name="Congjian Wang" userId="18790317-30ac-465e-8114-1d5db7f90a74" providerId="ADAL" clId="{0D0A0777-52A3-8447-895E-7CC480E3B160}" dt="2024-03-21T04:54:29.182" v="2809" actId="20577"/>
        <pc:sldMkLst>
          <pc:docMk/>
          <pc:sldMk cId="4056039929" sldId="312"/>
        </pc:sldMkLst>
        <pc:spChg chg="mod">
          <ac:chgData name="Congjian Wang" userId="18790317-30ac-465e-8114-1d5db7f90a74" providerId="ADAL" clId="{0D0A0777-52A3-8447-895E-7CC480E3B160}" dt="2024-03-21T04:54:29.182" v="2809" actId="20577"/>
          <ac:spMkLst>
            <pc:docMk/>
            <pc:sldMk cId="4056039929" sldId="312"/>
            <ac:spMk id="2" creationId="{DD03724E-D0BA-BD3C-9B6B-4BCE074FD658}"/>
          </ac:spMkLst>
        </pc:spChg>
        <pc:spChg chg="add del mod">
          <ac:chgData name="Congjian Wang" userId="18790317-30ac-465e-8114-1d5db7f90a74" providerId="ADAL" clId="{0D0A0777-52A3-8447-895E-7CC480E3B160}" dt="2024-03-20T23:15:42.983" v="1938" actId="478"/>
          <ac:spMkLst>
            <pc:docMk/>
            <pc:sldMk cId="4056039929" sldId="312"/>
            <ac:spMk id="3" creationId="{9258CAF6-9410-E2D1-0B90-AE6640F309F6}"/>
          </ac:spMkLst>
        </pc:spChg>
        <pc:picChg chg="add mod">
          <ac:chgData name="Congjian Wang" userId="18790317-30ac-465e-8114-1d5db7f90a74" providerId="ADAL" clId="{0D0A0777-52A3-8447-895E-7CC480E3B160}" dt="2024-03-20T23:15:15.876" v="1932"/>
          <ac:picMkLst>
            <pc:docMk/>
            <pc:sldMk cId="4056039929" sldId="312"/>
            <ac:picMk id="4" creationId="{09A8B72E-C9D5-7336-3FB6-9D88261F3061}"/>
          </ac:picMkLst>
        </pc:picChg>
        <pc:picChg chg="add mod">
          <ac:chgData name="Congjian Wang" userId="18790317-30ac-465e-8114-1d5db7f90a74" providerId="ADAL" clId="{0D0A0777-52A3-8447-895E-7CC480E3B160}" dt="2024-03-20T23:15:28.183" v="1935"/>
          <ac:picMkLst>
            <pc:docMk/>
            <pc:sldMk cId="4056039929" sldId="312"/>
            <ac:picMk id="5" creationId="{E240901D-3584-6BAD-BBFC-9AD513B5DCB2}"/>
          </ac:picMkLst>
        </pc:picChg>
        <pc:picChg chg="add mod">
          <ac:chgData name="Congjian Wang" userId="18790317-30ac-465e-8114-1d5db7f90a74" providerId="ADAL" clId="{0D0A0777-52A3-8447-895E-7CC480E3B160}" dt="2024-03-20T23:15:35.556" v="1937"/>
          <ac:picMkLst>
            <pc:docMk/>
            <pc:sldMk cId="4056039929" sldId="312"/>
            <ac:picMk id="6" creationId="{82DD7361-6E8C-6144-C9C2-2EE07EA4A335}"/>
          </ac:picMkLst>
        </pc:picChg>
        <pc:picChg chg="add mod">
          <ac:chgData name="Congjian Wang" userId="18790317-30ac-465e-8114-1d5db7f90a74" providerId="ADAL" clId="{0D0A0777-52A3-8447-895E-7CC480E3B160}" dt="2024-03-20T23:16:24.878" v="1969" actId="1038"/>
          <ac:picMkLst>
            <pc:docMk/>
            <pc:sldMk cId="4056039929" sldId="312"/>
            <ac:picMk id="7" creationId="{7B22A1EF-6A03-B5D4-00BB-4937C6555713}"/>
          </ac:picMkLst>
        </pc:picChg>
        <pc:picChg chg="add mod">
          <ac:chgData name="Congjian Wang" userId="18790317-30ac-465e-8114-1d5db7f90a74" providerId="ADAL" clId="{0D0A0777-52A3-8447-895E-7CC480E3B160}" dt="2024-03-20T23:16:31.828" v="1999" actId="1038"/>
          <ac:picMkLst>
            <pc:docMk/>
            <pc:sldMk cId="4056039929" sldId="312"/>
            <ac:picMk id="9" creationId="{775A6C82-1A74-A891-FBE8-0C55FF6CFD7D}"/>
          </ac:picMkLst>
        </pc:picChg>
      </pc:sldChg>
      <pc:sldChg chg="addSp delSp modSp new mod">
        <pc:chgData name="Congjian Wang" userId="18790317-30ac-465e-8114-1d5db7f90a74" providerId="ADAL" clId="{0D0A0777-52A3-8447-895E-7CC480E3B160}" dt="2024-03-21T05:01:36.752" v="2844" actId="1076"/>
        <pc:sldMkLst>
          <pc:docMk/>
          <pc:sldMk cId="1683448015" sldId="313"/>
        </pc:sldMkLst>
        <pc:spChg chg="del mod">
          <ac:chgData name="Congjian Wang" userId="18790317-30ac-465e-8114-1d5db7f90a74" providerId="ADAL" clId="{0D0A0777-52A3-8447-895E-7CC480E3B160}" dt="2024-03-21T05:01:25.709" v="2841" actId="478"/>
          <ac:spMkLst>
            <pc:docMk/>
            <pc:sldMk cId="1683448015" sldId="313"/>
            <ac:spMk id="2" creationId="{99EC10A5-5D81-0ED9-6244-33A18A7E9A0A}"/>
          </ac:spMkLst>
        </pc:spChg>
        <pc:spChg chg="del">
          <ac:chgData name="Congjian Wang" userId="18790317-30ac-465e-8114-1d5db7f90a74" providerId="ADAL" clId="{0D0A0777-52A3-8447-895E-7CC480E3B160}" dt="2024-03-21T04:58:12.983" v="2818" actId="478"/>
          <ac:spMkLst>
            <pc:docMk/>
            <pc:sldMk cId="1683448015" sldId="313"/>
            <ac:spMk id="3" creationId="{69CC7692-62E4-D5D7-EDCD-E1BDF6D6DD45}"/>
          </ac:spMkLst>
        </pc:spChg>
        <pc:spChg chg="add mod">
          <ac:chgData name="Congjian Wang" userId="18790317-30ac-465e-8114-1d5db7f90a74" providerId="ADAL" clId="{0D0A0777-52A3-8447-895E-7CC480E3B160}" dt="2024-03-21T05:01:36.752" v="2844" actId="1076"/>
          <ac:spMkLst>
            <pc:docMk/>
            <pc:sldMk cId="1683448015" sldId="313"/>
            <ac:spMk id="4" creationId="{55D4DC49-B2A6-3698-4A4A-A5F00EEDAD93}"/>
          </ac:spMkLst>
        </pc:spChg>
        <pc:spChg chg="add del mod">
          <ac:chgData name="Congjian Wang" userId="18790317-30ac-465e-8114-1d5db7f90a74" providerId="ADAL" clId="{0D0A0777-52A3-8447-895E-7CC480E3B160}" dt="2024-03-21T05:01:27.741" v="2842" actId="478"/>
          <ac:spMkLst>
            <pc:docMk/>
            <pc:sldMk cId="1683448015" sldId="313"/>
            <ac:spMk id="6" creationId="{964406C5-E359-197F-945F-E26123D63791}"/>
          </ac:spMkLst>
        </pc:spChg>
      </pc:sldChg>
    </pc:docChg>
  </pc:docChgLst>
  <pc:docChgLst>
    <pc:chgData name="Congjian Wang" userId="18790317-30ac-465e-8114-1d5db7f90a74" providerId="ADAL" clId="{0447900C-A19C-3B45-BEA7-8DE85D6247A9}"/>
    <pc:docChg chg="undo custSel addSld delSld modSld sldOrd">
      <pc:chgData name="Congjian Wang" userId="18790317-30ac-465e-8114-1d5db7f90a74" providerId="ADAL" clId="{0447900C-A19C-3B45-BEA7-8DE85D6247A9}" dt="2024-03-07T05:46:28.498" v="4766" actId="20577"/>
      <pc:docMkLst>
        <pc:docMk/>
      </pc:docMkLst>
      <pc:sldChg chg="delSp modSp mod">
        <pc:chgData name="Congjian Wang" userId="18790317-30ac-465e-8114-1d5db7f90a74" providerId="ADAL" clId="{0447900C-A19C-3B45-BEA7-8DE85D6247A9}" dt="2023-10-14T05:25:49.651" v="1002" actId="20577"/>
        <pc:sldMkLst>
          <pc:docMk/>
          <pc:sldMk cId="4025150931" sldId="256"/>
        </pc:sldMkLst>
        <pc:spChg chg="mod">
          <ac:chgData name="Congjian Wang" userId="18790317-30ac-465e-8114-1d5db7f90a74" providerId="ADAL" clId="{0447900C-A19C-3B45-BEA7-8DE85D6247A9}" dt="2023-10-14T05:25:49.651" v="1002" actId="20577"/>
          <ac:spMkLst>
            <pc:docMk/>
            <pc:sldMk cId="4025150931" sldId="256"/>
            <ac:spMk id="2" creationId="{65B3176E-FAD1-2B4C-96D5-F706C44483D8}"/>
          </ac:spMkLst>
        </pc:spChg>
        <pc:spChg chg="mod">
          <ac:chgData name="Congjian Wang" userId="18790317-30ac-465e-8114-1d5db7f90a74" providerId="ADAL" clId="{0447900C-A19C-3B45-BEA7-8DE85D6247A9}" dt="2023-10-14T04:19:16.726" v="28" actId="20577"/>
          <ac:spMkLst>
            <pc:docMk/>
            <pc:sldMk cId="4025150931" sldId="256"/>
            <ac:spMk id="3" creationId="{DC656D43-7FAB-834B-AA9F-965D52A8E525}"/>
          </ac:spMkLst>
        </pc:spChg>
        <pc:spChg chg="del">
          <ac:chgData name="Congjian Wang" userId="18790317-30ac-465e-8114-1d5db7f90a74" providerId="ADAL" clId="{0447900C-A19C-3B45-BEA7-8DE85D6247A9}" dt="2023-10-14T04:18:58.733" v="0" actId="478"/>
          <ac:spMkLst>
            <pc:docMk/>
            <pc:sldMk cId="4025150931" sldId="256"/>
            <ac:spMk id="4" creationId="{C13FE3B5-7D00-022D-A4A2-6BB2BC536699}"/>
          </ac:spMkLst>
        </pc:spChg>
      </pc:sldChg>
      <pc:sldChg chg="del">
        <pc:chgData name="Congjian Wang" userId="18790317-30ac-465e-8114-1d5db7f90a74" providerId="ADAL" clId="{0447900C-A19C-3B45-BEA7-8DE85D6247A9}" dt="2023-10-14T04:19:24.344" v="29" actId="2696"/>
        <pc:sldMkLst>
          <pc:docMk/>
          <pc:sldMk cId="3740507963" sldId="257"/>
        </pc:sldMkLst>
      </pc:sldChg>
      <pc:sldChg chg="add ord">
        <pc:chgData name="Congjian Wang" userId="18790317-30ac-465e-8114-1d5db7f90a74" providerId="ADAL" clId="{0447900C-A19C-3B45-BEA7-8DE85D6247A9}" dt="2024-02-16T21:01:06.406" v="1856" actId="20578"/>
        <pc:sldMkLst>
          <pc:docMk/>
          <pc:sldMk cId="4137921924" sldId="258"/>
        </pc:sldMkLst>
      </pc:sldChg>
      <pc:sldChg chg="del">
        <pc:chgData name="Congjian Wang" userId="18790317-30ac-465e-8114-1d5db7f90a74" providerId="ADAL" clId="{0447900C-A19C-3B45-BEA7-8DE85D6247A9}" dt="2023-10-14T04:19:27.665" v="32" actId="2696"/>
        <pc:sldMkLst>
          <pc:docMk/>
          <pc:sldMk cId="845590277" sldId="259"/>
        </pc:sldMkLst>
      </pc:sldChg>
      <pc:sldChg chg="ord">
        <pc:chgData name="Congjian Wang" userId="18790317-30ac-465e-8114-1d5db7f90a74" providerId="ADAL" clId="{0447900C-A19C-3B45-BEA7-8DE85D6247A9}" dt="2023-10-14T04:23:24.352" v="62" actId="20578"/>
        <pc:sldMkLst>
          <pc:docMk/>
          <pc:sldMk cId="2149233" sldId="262"/>
        </pc:sldMkLst>
      </pc:sldChg>
      <pc:sldChg chg="del">
        <pc:chgData name="Congjian Wang" userId="18790317-30ac-465e-8114-1d5db7f90a74" providerId="ADAL" clId="{0447900C-A19C-3B45-BEA7-8DE85D6247A9}" dt="2023-10-14T04:22:03.735" v="44" actId="2696"/>
        <pc:sldMkLst>
          <pc:docMk/>
          <pc:sldMk cId="2994286652" sldId="263"/>
        </pc:sldMkLst>
      </pc:sldChg>
      <pc:sldChg chg="del">
        <pc:chgData name="Congjian Wang" userId="18790317-30ac-465e-8114-1d5db7f90a74" providerId="ADAL" clId="{0447900C-A19C-3B45-BEA7-8DE85D6247A9}" dt="2023-10-14T04:22:24.917" v="53" actId="2696"/>
        <pc:sldMkLst>
          <pc:docMk/>
          <pc:sldMk cId="496471537" sldId="265"/>
        </pc:sldMkLst>
      </pc:sldChg>
      <pc:sldChg chg="del">
        <pc:chgData name="Congjian Wang" userId="18790317-30ac-465e-8114-1d5db7f90a74" providerId="ADAL" clId="{0447900C-A19C-3B45-BEA7-8DE85D6247A9}" dt="2023-10-14T04:22:02.736" v="43" actId="2696"/>
        <pc:sldMkLst>
          <pc:docMk/>
          <pc:sldMk cId="1216367709" sldId="267"/>
        </pc:sldMkLst>
      </pc:sldChg>
      <pc:sldChg chg="del">
        <pc:chgData name="Congjian Wang" userId="18790317-30ac-465e-8114-1d5db7f90a74" providerId="ADAL" clId="{0447900C-A19C-3B45-BEA7-8DE85D6247A9}" dt="2023-10-14T04:21:59.910" v="41" actId="2696"/>
        <pc:sldMkLst>
          <pc:docMk/>
          <pc:sldMk cId="2324479930" sldId="271"/>
        </pc:sldMkLst>
      </pc:sldChg>
      <pc:sldChg chg="modSp mod">
        <pc:chgData name="Congjian Wang" userId="18790317-30ac-465e-8114-1d5db7f90a74" providerId="ADAL" clId="{0447900C-A19C-3B45-BEA7-8DE85D6247A9}" dt="2023-10-14T04:26:40.487" v="100" actId="14100"/>
        <pc:sldMkLst>
          <pc:docMk/>
          <pc:sldMk cId="2227045366" sldId="272"/>
        </pc:sldMkLst>
        <pc:spChg chg="mod">
          <ac:chgData name="Congjian Wang" userId="18790317-30ac-465e-8114-1d5db7f90a74" providerId="ADAL" clId="{0447900C-A19C-3B45-BEA7-8DE85D6247A9}" dt="2023-10-14T04:26:34.388" v="99" actId="20577"/>
          <ac:spMkLst>
            <pc:docMk/>
            <pc:sldMk cId="2227045366" sldId="272"/>
            <ac:spMk id="2" creationId="{528EC7EE-9683-8449-83C8-F209E8B38DE3}"/>
          </ac:spMkLst>
        </pc:spChg>
        <pc:picChg chg="mod">
          <ac:chgData name="Congjian Wang" userId="18790317-30ac-465e-8114-1d5db7f90a74" providerId="ADAL" clId="{0447900C-A19C-3B45-BEA7-8DE85D6247A9}" dt="2023-10-14T04:26:40.487" v="100" actId="14100"/>
          <ac:picMkLst>
            <pc:docMk/>
            <pc:sldMk cId="2227045366" sldId="272"/>
            <ac:picMk id="6" creationId="{CC4DD98D-939A-54E9-2DEA-4027D7B53A78}"/>
          </ac:picMkLst>
        </pc:picChg>
      </pc:sldChg>
      <pc:sldChg chg="del">
        <pc:chgData name="Congjian Wang" userId="18790317-30ac-465e-8114-1d5db7f90a74" providerId="ADAL" clId="{0447900C-A19C-3B45-BEA7-8DE85D6247A9}" dt="2023-10-14T04:19:25.459" v="30" actId="2696"/>
        <pc:sldMkLst>
          <pc:docMk/>
          <pc:sldMk cId="2286562735" sldId="273"/>
        </pc:sldMkLst>
      </pc:sldChg>
      <pc:sldChg chg="del">
        <pc:chgData name="Congjian Wang" userId="18790317-30ac-465e-8114-1d5db7f90a74" providerId="ADAL" clId="{0447900C-A19C-3B45-BEA7-8DE85D6247A9}" dt="2023-10-14T04:22:00.579" v="42" actId="2696"/>
        <pc:sldMkLst>
          <pc:docMk/>
          <pc:sldMk cId="3601867873" sldId="274"/>
        </pc:sldMkLst>
      </pc:sldChg>
      <pc:sldChg chg="del">
        <pc:chgData name="Congjian Wang" userId="18790317-30ac-465e-8114-1d5db7f90a74" providerId="ADAL" clId="{0447900C-A19C-3B45-BEA7-8DE85D6247A9}" dt="2023-10-14T04:22:25.951" v="54" actId="2696"/>
        <pc:sldMkLst>
          <pc:docMk/>
          <pc:sldMk cId="925412873" sldId="275"/>
        </pc:sldMkLst>
      </pc:sldChg>
      <pc:sldChg chg="del">
        <pc:chgData name="Congjian Wang" userId="18790317-30ac-465e-8114-1d5db7f90a74" providerId="ADAL" clId="{0447900C-A19C-3B45-BEA7-8DE85D6247A9}" dt="2023-10-14T04:23:06.385" v="61" actId="2696"/>
        <pc:sldMkLst>
          <pc:docMk/>
          <pc:sldMk cId="2818467310" sldId="276"/>
        </pc:sldMkLst>
      </pc:sldChg>
      <pc:sldChg chg="modSp mod ord">
        <pc:chgData name="Congjian Wang" userId="18790317-30ac-465e-8114-1d5db7f90a74" providerId="ADAL" clId="{0447900C-A19C-3B45-BEA7-8DE85D6247A9}" dt="2023-10-14T05:01:04.002" v="601" actId="20577"/>
        <pc:sldMkLst>
          <pc:docMk/>
          <pc:sldMk cId="682342230" sldId="277"/>
        </pc:sldMkLst>
        <pc:spChg chg="mod">
          <ac:chgData name="Congjian Wang" userId="18790317-30ac-465e-8114-1d5db7f90a74" providerId="ADAL" clId="{0447900C-A19C-3B45-BEA7-8DE85D6247A9}" dt="2023-10-14T05:01:04.002" v="601" actId="20577"/>
          <ac:spMkLst>
            <pc:docMk/>
            <pc:sldMk cId="682342230" sldId="277"/>
            <ac:spMk id="2" creationId="{2EACE547-A9DE-2BE8-7460-22B145E7F56D}"/>
          </ac:spMkLst>
        </pc:spChg>
      </pc:sldChg>
      <pc:sldChg chg="del">
        <pc:chgData name="Congjian Wang" userId="18790317-30ac-465e-8114-1d5db7f90a74" providerId="ADAL" clId="{0447900C-A19C-3B45-BEA7-8DE85D6247A9}" dt="2023-10-14T04:21:58.009" v="39" actId="2696"/>
        <pc:sldMkLst>
          <pc:docMk/>
          <pc:sldMk cId="1760629543" sldId="279"/>
        </pc:sldMkLst>
      </pc:sldChg>
      <pc:sldChg chg="del">
        <pc:chgData name="Congjian Wang" userId="18790317-30ac-465e-8114-1d5db7f90a74" providerId="ADAL" clId="{0447900C-A19C-3B45-BEA7-8DE85D6247A9}" dt="2023-10-14T04:19:43.313" v="34" actId="2696"/>
        <pc:sldMkLst>
          <pc:docMk/>
          <pc:sldMk cId="3509135666" sldId="280"/>
        </pc:sldMkLst>
      </pc:sldChg>
      <pc:sldChg chg="del">
        <pc:chgData name="Congjian Wang" userId="18790317-30ac-465e-8114-1d5db7f90a74" providerId="ADAL" clId="{0447900C-A19C-3B45-BEA7-8DE85D6247A9}" dt="2023-10-14T04:19:45.634" v="35" actId="2696"/>
        <pc:sldMkLst>
          <pc:docMk/>
          <pc:sldMk cId="2488758675" sldId="281"/>
        </pc:sldMkLst>
      </pc:sldChg>
      <pc:sldChg chg="del">
        <pc:chgData name="Congjian Wang" userId="18790317-30ac-465e-8114-1d5db7f90a74" providerId="ADAL" clId="{0447900C-A19C-3B45-BEA7-8DE85D6247A9}" dt="2023-10-14T04:22:27.640" v="56" actId="2696"/>
        <pc:sldMkLst>
          <pc:docMk/>
          <pc:sldMk cId="438153252" sldId="282"/>
        </pc:sldMkLst>
      </pc:sldChg>
      <pc:sldChg chg="del">
        <pc:chgData name="Congjian Wang" userId="18790317-30ac-465e-8114-1d5db7f90a74" providerId="ADAL" clId="{0447900C-A19C-3B45-BEA7-8DE85D6247A9}" dt="2023-10-14T04:22:26.832" v="55" actId="2696"/>
        <pc:sldMkLst>
          <pc:docMk/>
          <pc:sldMk cId="3832953749" sldId="283"/>
        </pc:sldMkLst>
      </pc:sldChg>
      <pc:sldChg chg="del">
        <pc:chgData name="Congjian Wang" userId="18790317-30ac-465e-8114-1d5db7f90a74" providerId="ADAL" clId="{0447900C-A19C-3B45-BEA7-8DE85D6247A9}" dt="2023-10-14T04:59:57.456" v="547" actId="2696"/>
        <pc:sldMkLst>
          <pc:docMk/>
          <pc:sldMk cId="3595627244" sldId="284"/>
        </pc:sldMkLst>
      </pc:sldChg>
      <pc:sldChg chg="del">
        <pc:chgData name="Congjian Wang" userId="18790317-30ac-465e-8114-1d5db7f90a74" providerId="ADAL" clId="{0447900C-A19C-3B45-BEA7-8DE85D6247A9}" dt="2023-10-14T04:19:28.772" v="33" actId="2696"/>
        <pc:sldMkLst>
          <pc:docMk/>
          <pc:sldMk cId="261651224" sldId="285"/>
        </pc:sldMkLst>
      </pc:sldChg>
      <pc:sldChg chg="del">
        <pc:chgData name="Congjian Wang" userId="18790317-30ac-465e-8114-1d5db7f90a74" providerId="ADAL" clId="{0447900C-A19C-3B45-BEA7-8DE85D6247A9}" dt="2023-10-14T04:22:09.590" v="47" actId="2696"/>
        <pc:sldMkLst>
          <pc:docMk/>
          <pc:sldMk cId="4145966574" sldId="286"/>
        </pc:sldMkLst>
      </pc:sldChg>
      <pc:sldChg chg="del">
        <pc:chgData name="Congjian Wang" userId="18790317-30ac-465e-8114-1d5db7f90a74" providerId="ADAL" clId="{0447900C-A19C-3B45-BEA7-8DE85D6247A9}" dt="2023-10-14T04:22:10.811" v="48" actId="2696"/>
        <pc:sldMkLst>
          <pc:docMk/>
          <pc:sldMk cId="4158530716" sldId="287"/>
        </pc:sldMkLst>
      </pc:sldChg>
      <pc:sldChg chg="modSp mod ord">
        <pc:chgData name="Congjian Wang" userId="18790317-30ac-465e-8114-1d5db7f90a74" providerId="ADAL" clId="{0447900C-A19C-3B45-BEA7-8DE85D6247A9}" dt="2023-10-14T05:01:13.970" v="610" actId="20577"/>
        <pc:sldMkLst>
          <pc:docMk/>
          <pc:sldMk cId="742206126" sldId="288"/>
        </pc:sldMkLst>
        <pc:spChg chg="mod">
          <ac:chgData name="Congjian Wang" userId="18790317-30ac-465e-8114-1d5db7f90a74" providerId="ADAL" clId="{0447900C-A19C-3B45-BEA7-8DE85D6247A9}" dt="2023-10-14T05:01:13.970" v="610" actId="20577"/>
          <ac:spMkLst>
            <pc:docMk/>
            <pc:sldMk cId="742206126" sldId="288"/>
            <ac:spMk id="2" creationId="{7F87881C-29E2-1E01-06A2-CB9325166CAB}"/>
          </ac:spMkLst>
        </pc:spChg>
      </pc:sldChg>
      <pc:sldChg chg="addSp delSp modSp new mod">
        <pc:chgData name="Congjian Wang" userId="18790317-30ac-465e-8114-1d5db7f90a74" providerId="ADAL" clId="{0447900C-A19C-3B45-BEA7-8DE85D6247A9}" dt="2023-10-14T05:13:07.355" v="729" actId="478"/>
        <pc:sldMkLst>
          <pc:docMk/>
          <pc:sldMk cId="1653645787" sldId="289"/>
        </pc:sldMkLst>
        <pc:spChg chg="mod">
          <ac:chgData name="Congjian Wang" userId="18790317-30ac-465e-8114-1d5db7f90a74" providerId="ADAL" clId="{0447900C-A19C-3B45-BEA7-8DE85D6247A9}" dt="2023-10-14T05:08:14.202" v="687" actId="20577"/>
          <ac:spMkLst>
            <pc:docMk/>
            <pc:sldMk cId="1653645787" sldId="289"/>
            <ac:spMk id="2" creationId="{6B47C8BC-BCA9-084B-66D7-1EC414987AB4}"/>
          </ac:spMkLst>
        </pc:spChg>
        <pc:spChg chg="mod">
          <ac:chgData name="Congjian Wang" userId="18790317-30ac-465e-8114-1d5db7f90a74" providerId="ADAL" clId="{0447900C-A19C-3B45-BEA7-8DE85D6247A9}" dt="2023-10-14T05:10:33.823" v="693"/>
          <ac:spMkLst>
            <pc:docMk/>
            <pc:sldMk cId="1653645787" sldId="289"/>
            <ac:spMk id="3" creationId="{367C8B4D-E9AE-45BC-CF1C-4E8FDC3C4263}"/>
          </ac:spMkLst>
        </pc:spChg>
        <pc:picChg chg="add del mod">
          <ac:chgData name="Congjian Wang" userId="18790317-30ac-465e-8114-1d5db7f90a74" providerId="ADAL" clId="{0447900C-A19C-3B45-BEA7-8DE85D6247A9}" dt="2023-10-14T05:13:07.355" v="729" actId="478"/>
          <ac:picMkLst>
            <pc:docMk/>
            <pc:sldMk cId="1653645787" sldId="289"/>
            <ac:picMk id="4" creationId="{9C0B175D-44EA-279E-9630-75E02904B05D}"/>
          </ac:picMkLst>
        </pc:picChg>
        <pc:picChg chg="add mod">
          <ac:chgData name="Congjian Wang" userId="18790317-30ac-465e-8114-1d5db7f90a74" providerId="ADAL" clId="{0447900C-A19C-3B45-BEA7-8DE85D6247A9}" dt="2023-10-14T05:13:01.105" v="726" actId="1076"/>
          <ac:picMkLst>
            <pc:docMk/>
            <pc:sldMk cId="1653645787" sldId="289"/>
            <ac:picMk id="6" creationId="{8C80229A-A57B-B1CD-3D43-D2F60E351858}"/>
          </ac:picMkLst>
        </pc:picChg>
        <pc:picChg chg="add mod">
          <ac:chgData name="Congjian Wang" userId="18790317-30ac-465e-8114-1d5db7f90a74" providerId="ADAL" clId="{0447900C-A19C-3B45-BEA7-8DE85D6247A9}" dt="2023-10-14T05:12:57.570" v="725" actId="1076"/>
          <ac:picMkLst>
            <pc:docMk/>
            <pc:sldMk cId="1653645787" sldId="289"/>
            <ac:picMk id="8" creationId="{FB7C7BD0-1BEB-1C97-5A4E-6003FF0BFBD6}"/>
          </ac:picMkLst>
        </pc:picChg>
      </pc:sldChg>
      <pc:sldChg chg="del">
        <pc:chgData name="Congjian Wang" userId="18790317-30ac-465e-8114-1d5db7f90a74" providerId="ADAL" clId="{0447900C-A19C-3B45-BEA7-8DE85D6247A9}" dt="2023-10-14T04:19:26.375" v="31" actId="2696"/>
        <pc:sldMkLst>
          <pc:docMk/>
          <pc:sldMk cId="2332243460" sldId="289"/>
        </pc:sldMkLst>
      </pc:sldChg>
      <pc:sldChg chg="addSp delSp modSp add mod">
        <pc:chgData name="Congjian Wang" userId="18790317-30ac-465e-8114-1d5db7f90a74" providerId="ADAL" clId="{0447900C-A19C-3B45-BEA7-8DE85D6247A9}" dt="2023-10-14T05:02:51.449" v="664" actId="14100"/>
        <pc:sldMkLst>
          <pc:docMk/>
          <pc:sldMk cId="1510641231" sldId="290"/>
        </pc:sldMkLst>
        <pc:spChg chg="del mod">
          <ac:chgData name="Congjian Wang" userId="18790317-30ac-465e-8114-1d5db7f90a74" providerId="ADAL" clId="{0447900C-A19C-3B45-BEA7-8DE85D6247A9}" dt="2023-10-14T05:02:32.200" v="661" actId="478"/>
          <ac:spMkLst>
            <pc:docMk/>
            <pc:sldMk cId="1510641231" sldId="290"/>
            <ac:spMk id="2" creationId="{C0CDC7A4-B105-BDF3-ECE4-52D8F58662AC}"/>
          </ac:spMkLst>
        </pc:spChg>
        <pc:spChg chg="add del mod">
          <ac:chgData name="Congjian Wang" userId="18790317-30ac-465e-8114-1d5db7f90a74" providerId="ADAL" clId="{0447900C-A19C-3B45-BEA7-8DE85D6247A9}" dt="2023-10-14T05:00:28.562" v="580" actId="478"/>
          <ac:spMkLst>
            <pc:docMk/>
            <pc:sldMk cId="1510641231" sldId="290"/>
            <ac:spMk id="3" creationId="{71F2A1EC-CCFD-6C53-C6FE-0F145ACCD0CF}"/>
          </ac:spMkLst>
        </pc:spChg>
        <pc:spChg chg="del">
          <ac:chgData name="Congjian Wang" userId="18790317-30ac-465e-8114-1d5db7f90a74" providerId="ADAL" clId="{0447900C-A19C-3B45-BEA7-8DE85D6247A9}" dt="2023-10-14T05:00:31.364" v="581" actId="478"/>
          <ac:spMkLst>
            <pc:docMk/>
            <pc:sldMk cId="1510641231" sldId="290"/>
            <ac:spMk id="4" creationId="{00000000-0000-0000-0000-000000000000}"/>
          </ac:spMkLst>
        </pc:spChg>
        <pc:spChg chg="add del mod">
          <ac:chgData name="Congjian Wang" userId="18790317-30ac-465e-8114-1d5db7f90a74" providerId="ADAL" clId="{0447900C-A19C-3B45-BEA7-8DE85D6247A9}" dt="2023-10-14T05:02:07.508" v="630"/>
          <ac:spMkLst>
            <pc:docMk/>
            <pc:sldMk cId="1510641231" sldId="290"/>
            <ac:spMk id="5" creationId="{45E28B9F-8769-235F-A348-F60AF9F63909}"/>
          </ac:spMkLst>
        </pc:spChg>
        <pc:spChg chg="add mod">
          <ac:chgData name="Congjian Wang" userId="18790317-30ac-465e-8114-1d5db7f90a74" providerId="ADAL" clId="{0447900C-A19C-3B45-BEA7-8DE85D6247A9}" dt="2023-10-14T05:02:29.361" v="660" actId="20577"/>
          <ac:spMkLst>
            <pc:docMk/>
            <pc:sldMk cId="1510641231" sldId="290"/>
            <ac:spMk id="8" creationId="{CBA8FCF7-264D-B6B2-2788-0C8A0AEA8ED7}"/>
          </ac:spMkLst>
        </pc:spChg>
        <pc:spChg chg="add del mod">
          <ac:chgData name="Congjian Wang" userId="18790317-30ac-465e-8114-1d5db7f90a74" providerId="ADAL" clId="{0447900C-A19C-3B45-BEA7-8DE85D6247A9}" dt="2023-10-14T05:02:44.121" v="663" actId="478"/>
          <ac:spMkLst>
            <pc:docMk/>
            <pc:sldMk cId="1510641231" sldId="290"/>
            <ac:spMk id="10" creationId="{725D61F5-73F6-E730-635C-300AA43FD07D}"/>
          </ac:spMkLst>
        </pc:spChg>
        <pc:picChg chg="mod">
          <ac:chgData name="Congjian Wang" userId="18790317-30ac-465e-8114-1d5db7f90a74" providerId="ADAL" clId="{0447900C-A19C-3B45-BEA7-8DE85D6247A9}" dt="2023-10-14T05:02:51.449" v="664" actId="14100"/>
          <ac:picMkLst>
            <pc:docMk/>
            <pc:sldMk cId="1510641231" sldId="290"/>
            <ac:picMk id="6" creationId="{8FE65F90-8D84-2087-0572-E0EC6D0B8ACC}"/>
          </ac:picMkLst>
        </pc:picChg>
      </pc:sldChg>
      <pc:sldChg chg="del">
        <pc:chgData name="Congjian Wang" userId="18790317-30ac-465e-8114-1d5db7f90a74" providerId="ADAL" clId="{0447900C-A19C-3B45-BEA7-8DE85D6247A9}" dt="2023-10-14T04:20:53.510" v="37" actId="2696"/>
        <pc:sldMkLst>
          <pc:docMk/>
          <pc:sldMk cId="2709208916" sldId="290"/>
        </pc:sldMkLst>
      </pc:sldChg>
      <pc:sldChg chg="del">
        <pc:chgData name="Congjian Wang" userId="18790317-30ac-465e-8114-1d5db7f90a74" providerId="ADAL" clId="{0447900C-A19C-3B45-BEA7-8DE85D6247A9}" dt="2023-10-14T04:20:55.448" v="38" actId="2696"/>
        <pc:sldMkLst>
          <pc:docMk/>
          <pc:sldMk cId="1812448171" sldId="291"/>
        </pc:sldMkLst>
      </pc:sldChg>
      <pc:sldChg chg="addSp delSp modSp new mod">
        <pc:chgData name="Congjian Wang" userId="18790317-30ac-465e-8114-1d5db7f90a74" providerId="ADAL" clId="{0447900C-A19C-3B45-BEA7-8DE85D6247A9}" dt="2023-10-14T05:01:29.698" v="616" actId="20577"/>
        <pc:sldMkLst>
          <pc:docMk/>
          <pc:sldMk cId="3159531877" sldId="291"/>
        </pc:sldMkLst>
        <pc:spChg chg="mod">
          <ac:chgData name="Congjian Wang" userId="18790317-30ac-465e-8114-1d5db7f90a74" providerId="ADAL" clId="{0447900C-A19C-3B45-BEA7-8DE85D6247A9}" dt="2023-10-14T05:01:29.698" v="616" actId="20577"/>
          <ac:spMkLst>
            <pc:docMk/>
            <pc:sldMk cId="3159531877" sldId="291"/>
            <ac:spMk id="2" creationId="{EC342B91-4A66-C916-AE7B-251457A6DE67}"/>
          </ac:spMkLst>
        </pc:spChg>
        <pc:spChg chg="mod">
          <ac:chgData name="Congjian Wang" userId="18790317-30ac-465e-8114-1d5db7f90a74" providerId="ADAL" clId="{0447900C-A19C-3B45-BEA7-8DE85D6247A9}" dt="2023-10-14T04:59:37.160" v="546" actId="255"/>
          <ac:spMkLst>
            <pc:docMk/>
            <pc:sldMk cId="3159531877" sldId="291"/>
            <ac:spMk id="3" creationId="{DF069688-04B3-34E9-490A-D2E9C6D2EA0F}"/>
          </ac:spMkLst>
        </pc:spChg>
        <pc:picChg chg="add mod">
          <ac:chgData name="Congjian Wang" userId="18790317-30ac-465e-8114-1d5db7f90a74" providerId="ADAL" clId="{0447900C-A19C-3B45-BEA7-8DE85D6247A9}" dt="2023-10-14T04:52:30.720" v="185" actId="1076"/>
          <ac:picMkLst>
            <pc:docMk/>
            <pc:sldMk cId="3159531877" sldId="291"/>
            <ac:picMk id="4" creationId="{05B43DEE-9EBD-A526-D945-660A8D781935}"/>
          </ac:picMkLst>
        </pc:picChg>
        <pc:picChg chg="add del mod">
          <ac:chgData name="Congjian Wang" userId="18790317-30ac-465e-8114-1d5db7f90a74" providerId="ADAL" clId="{0447900C-A19C-3B45-BEA7-8DE85D6247A9}" dt="2023-10-14T04:55:07.962" v="192" actId="478"/>
          <ac:picMkLst>
            <pc:docMk/>
            <pc:sldMk cId="3159531877" sldId="291"/>
            <ac:picMk id="5" creationId="{784D98BF-F87D-0626-E65A-736843E3DD2D}"/>
          </ac:picMkLst>
        </pc:picChg>
        <pc:picChg chg="add mod">
          <ac:chgData name="Congjian Wang" userId="18790317-30ac-465e-8114-1d5db7f90a74" providerId="ADAL" clId="{0447900C-A19C-3B45-BEA7-8DE85D6247A9}" dt="2023-10-14T04:59:07.031" v="513" actId="1038"/>
          <ac:picMkLst>
            <pc:docMk/>
            <pc:sldMk cId="3159531877" sldId="291"/>
            <ac:picMk id="6" creationId="{AAAFD14F-24AF-078D-390A-AA6B978105D4}"/>
          </ac:picMkLst>
        </pc:picChg>
        <pc:picChg chg="add mod">
          <ac:chgData name="Congjian Wang" userId="18790317-30ac-465e-8114-1d5db7f90a74" providerId="ADAL" clId="{0447900C-A19C-3B45-BEA7-8DE85D6247A9}" dt="2023-10-14T04:56:20.122" v="324" actId="1037"/>
          <ac:picMkLst>
            <pc:docMk/>
            <pc:sldMk cId="3159531877" sldId="291"/>
            <ac:picMk id="7" creationId="{BD462882-04E2-44E9-6B1F-9696CA616B75}"/>
          </ac:picMkLst>
        </pc:picChg>
      </pc:sldChg>
      <pc:sldChg chg="addSp delSp modSp new mod">
        <pc:chgData name="Congjian Wang" userId="18790317-30ac-465e-8114-1d5db7f90a74" providerId="ADAL" clId="{0447900C-A19C-3B45-BEA7-8DE85D6247A9}" dt="2023-10-14T05:24:41.677" v="994" actId="1076"/>
        <pc:sldMkLst>
          <pc:docMk/>
          <pc:sldMk cId="1253366143" sldId="292"/>
        </pc:sldMkLst>
        <pc:spChg chg="mod">
          <ac:chgData name="Congjian Wang" userId="18790317-30ac-465e-8114-1d5db7f90a74" providerId="ADAL" clId="{0447900C-A19C-3B45-BEA7-8DE85D6247A9}" dt="2023-10-14T05:14:27.090" v="752" actId="20577"/>
          <ac:spMkLst>
            <pc:docMk/>
            <pc:sldMk cId="1253366143" sldId="292"/>
            <ac:spMk id="2" creationId="{5C3D82DA-A324-1B3E-7F68-DD4F23212704}"/>
          </ac:spMkLst>
        </pc:spChg>
        <pc:spChg chg="mod">
          <ac:chgData name="Congjian Wang" userId="18790317-30ac-465e-8114-1d5db7f90a74" providerId="ADAL" clId="{0447900C-A19C-3B45-BEA7-8DE85D6247A9}" dt="2023-10-14T05:17:28.119" v="880" actId="20577"/>
          <ac:spMkLst>
            <pc:docMk/>
            <pc:sldMk cId="1253366143" sldId="292"/>
            <ac:spMk id="3" creationId="{1BAD9221-748A-02D3-2502-8C6D64ACD0E5}"/>
          </ac:spMkLst>
        </pc:spChg>
        <pc:spChg chg="add del mod">
          <ac:chgData name="Congjian Wang" userId="18790317-30ac-465e-8114-1d5db7f90a74" providerId="ADAL" clId="{0447900C-A19C-3B45-BEA7-8DE85D6247A9}" dt="2023-10-14T05:19:07.480" v="883"/>
          <ac:spMkLst>
            <pc:docMk/>
            <pc:sldMk cId="1253366143" sldId="292"/>
            <ac:spMk id="4" creationId="{F23ABD84-B061-B2C6-A83A-0EA03AE51923}"/>
          </ac:spMkLst>
        </pc:spChg>
        <pc:spChg chg="add del mod">
          <ac:chgData name="Congjian Wang" userId="18790317-30ac-465e-8114-1d5db7f90a74" providerId="ADAL" clId="{0447900C-A19C-3B45-BEA7-8DE85D6247A9}" dt="2023-10-14T05:24:01.394" v="927" actId="767"/>
          <ac:spMkLst>
            <pc:docMk/>
            <pc:sldMk cId="1253366143" sldId="292"/>
            <ac:spMk id="11" creationId="{231B5D75-7E09-30DC-57FB-D96CBC3675C6}"/>
          </ac:spMkLst>
        </pc:spChg>
        <pc:spChg chg="add mod">
          <ac:chgData name="Congjian Wang" userId="18790317-30ac-465e-8114-1d5db7f90a74" providerId="ADAL" clId="{0447900C-A19C-3B45-BEA7-8DE85D6247A9}" dt="2023-10-14T05:24:16.180" v="965" actId="1076"/>
          <ac:spMkLst>
            <pc:docMk/>
            <pc:sldMk cId="1253366143" sldId="292"/>
            <ac:spMk id="12" creationId="{C40D69B0-FDC3-D56F-6A1F-2C67795D3B28}"/>
          </ac:spMkLst>
        </pc:spChg>
        <pc:spChg chg="add mod">
          <ac:chgData name="Congjian Wang" userId="18790317-30ac-465e-8114-1d5db7f90a74" providerId="ADAL" clId="{0447900C-A19C-3B45-BEA7-8DE85D6247A9}" dt="2023-10-14T05:24:41.677" v="994" actId="1076"/>
          <ac:spMkLst>
            <pc:docMk/>
            <pc:sldMk cId="1253366143" sldId="292"/>
            <ac:spMk id="13" creationId="{F3559BB3-8B58-E982-F526-92BC38EB3410}"/>
          </ac:spMkLst>
        </pc:spChg>
        <pc:picChg chg="add mod">
          <ac:chgData name="Congjian Wang" userId="18790317-30ac-465e-8114-1d5db7f90a74" providerId="ADAL" clId="{0447900C-A19C-3B45-BEA7-8DE85D6247A9}" dt="2023-10-14T05:23:54.044" v="923" actId="1036"/>
          <ac:picMkLst>
            <pc:docMk/>
            <pc:sldMk cId="1253366143" sldId="292"/>
            <ac:picMk id="6" creationId="{E8FBE090-E65F-57FA-8DC1-A87DADCF604A}"/>
          </ac:picMkLst>
        </pc:picChg>
        <pc:picChg chg="add mod">
          <ac:chgData name="Congjian Wang" userId="18790317-30ac-465e-8114-1d5db7f90a74" providerId="ADAL" clId="{0447900C-A19C-3B45-BEA7-8DE85D6247A9}" dt="2023-10-14T05:23:54.044" v="923" actId="1036"/>
          <ac:picMkLst>
            <pc:docMk/>
            <pc:sldMk cId="1253366143" sldId="292"/>
            <ac:picMk id="8" creationId="{BFEED320-1F63-13D3-2372-45B4EE977698}"/>
          </ac:picMkLst>
        </pc:picChg>
        <pc:picChg chg="add mod">
          <ac:chgData name="Congjian Wang" userId="18790317-30ac-465e-8114-1d5db7f90a74" providerId="ADAL" clId="{0447900C-A19C-3B45-BEA7-8DE85D6247A9}" dt="2023-10-14T05:23:41.432" v="907" actId="1076"/>
          <ac:picMkLst>
            <pc:docMk/>
            <pc:sldMk cId="1253366143" sldId="292"/>
            <ac:picMk id="10" creationId="{09D993ED-E1A5-C6C6-3A2B-47F98BAB1371}"/>
          </ac:picMkLst>
        </pc:picChg>
      </pc:sldChg>
      <pc:sldChg chg="del">
        <pc:chgData name="Congjian Wang" userId="18790317-30ac-465e-8114-1d5db7f90a74" providerId="ADAL" clId="{0447900C-A19C-3B45-BEA7-8DE85D6247A9}" dt="2023-10-14T04:22:04.474" v="45" actId="2696"/>
        <pc:sldMkLst>
          <pc:docMk/>
          <pc:sldMk cId="3963432817" sldId="292"/>
        </pc:sldMkLst>
      </pc:sldChg>
      <pc:sldChg chg="addSp delSp modSp new mod modNotesTx">
        <pc:chgData name="Congjian Wang" userId="18790317-30ac-465e-8114-1d5db7f90a74" providerId="ADAL" clId="{0447900C-A19C-3B45-BEA7-8DE85D6247A9}" dt="2024-02-16T22:08:04.177" v="2303" actId="1037"/>
        <pc:sldMkLst>
          <pc:docMk/>
          <pc:sldMk cId="582176269" sldId="293"/>
        </pc:sldMkLst>
        <pc:spChg chg="mod">
          <ac:chgData name="Congjian Wang" userId="18790317-30ac-465e-8114-1d5db7f90a74" providerId="ADAL" clId="{0447900C-A19C-3B45-BEA7-8DE85D6247A9}" dt="2024-02-16T21:05:30.248" v="1899" actId="20577"/>
          <ac:spMkLst>
            <pc:docMk/>
            <pc:sldMk cId="582176269" sldId="293"/>
            <ac:spMk id="2" creationId="{120342F9-3F7F-A5FA-3BDA-E828B08F3A96}"/>
          </ac:spMkLst>
        </pc:spChg>
        <pc:spChg chg="mod">
          <ac:chgData name="Congjian Wang" userId="18790317-30ac-465e-8114-1d5db7f90a74" providerId="ADAL" clId="{0447900C-A19C-3B45-BEA7-8DE85D6247A9}" dt="2024-02-16T22:03:37.513" v="2077" actId="20577"/>
          <ac:spMkLst>
            <pc:docMk/>
            <pc:sldMk cId="582176269" sldId="293"/>
            <ac:spMk id="3" creationId="{D347F6AF-957E-BB2F-7FFD-AC8B37AEB008}"/>
          </ac:spMkLst>
        </pc:spChg>
        <pc:spChg chg="add mod">
          <ac:chgData name="Congjian Wang" userId="18790317-30ac-465e-8114-1d5db7f90a74" providerId="ADAL" clId="{0447900C-A19C-3B45-BEA7-8DE85D6247A9}" dt="2024-02-16T22:06:19.989" v="2135" actId="1038"/>
          <ac:spMkLst>
            <pc:docMk/>
            <pc:sldMk cId="582176269" sldId="293"/>
            <ac:spMk id="6" creationId="{A5AD6FE6-6924-3A4C-A52A-86C9F382D43B}"/>
          </ac:spMkLst>
        </pc:spChg>
        <pc:spChg chg="add mod">
          <ac:chgData name="Congjian Wang" userId="18790317-30ac-465e-8114-1d5db7f90a74" providerId="ADAL" clId="{0447900C-A19C-3B45-BEA7-8DE85D6247A9}" dt="2024-02-16T22:08:04.177" v="2303" actId="1037"/>
          <ac:spMkLst>
            <pc:docMk/>
            <pc:sldMk cId="582176269" sldId="293"/>
            <ac:spMk id="22" creationId="{08C0FD4D-1ACF-73D9-F22D-EF0CE5467545}"/>
          </ac:spMkLst>
        </pc:spChg>
        <pc:grpChg chg="add">
          <ac:chgData name="Congjian Wang" userId="18790317-30ac-465e-8114-1d5db7f90a74" providerId="ADAL" clId="{0447900C-A19C-3B45-BEA7-8DE85D6247A9}" dt="2024-02-16T22:06:58.109" v="2157" actId="164"/>
          <ac:grpSpMkLst>
            <pc:docMk/>
            <pc:sldMk cId="582176269" sldId="293"/>
            <ac:grpSpMk id="20" creationId="{DE274AA7-A442-C227-B2CE-9D37D90B53CA}"/>
          </ac:grpSpMkLst>
        </pc:grpChg>
        <pc:grpChg chg="add mod">
          <ac:chgData name="Congjian Wang" userId="18790317-30ac-465e-8114-1d5db7f90a74" providerId="ADAL" clId="{0447900C-A19C-3B45-BEA7-8DE85D6247A9}" dt="2024-02-16T22:07:12.439" v="2229" actId="1037"/>
          <ac:grpSpMkLst>
            <pc:docMk/>
            <pc:sldMk cId="582176269" sldId="293"/>
            <ac:grpSpMk id="21" creationId="{A0A777F9-6FD4-BA7D-FF82-5F275B330C0E}"/>
          </ac:grpSpMkLst>
        </pc:grpChg>
        <pc:picChg chg="add del mod">
          <ac:chgData name="Congjian Wang" userId="18790317-30ac-465e-8114-1d5db7f90a74" providerId="ADAL" clId="{0447900C-A19C-3B45-BEA7-8DE85D6247A9}" dt="2024-02-16T21:00:21.004" v="1850" actId="21"/>
          <ac:picMkLst>
            <pc:docMk/>
            <pc:sldMk cId="582176269" sldId="293"/>
            <ac:picMk id="4" creationId="{8EAA0870-EC8D-9E7B-6491-41A3CB32D6EC}"/>
          </ac:picMkLst>
        </pc:picChg>
        <pc:picChg chg="add mod">
          <ac:chgData name="Congjian Wang" userId="18790317-30ac-465e-8114-1d5db7f90a74" providerId="ADAL" clId="{0447900C-A19C-3B45-BEA7-8DE85D6247A9}" dt="2024-02-16T22:05:40.698" v="2102" actId="1076"/>
          <ac:picMkLst>
            <pc:docMk/>
            <pc:sldMk cId="582176269" sldId="293"/>
            <ac:picMk id="5" creationId="{329544FF-6F24-1F18-2520-38F95A893407}"/>
          </ac:picMkLst>
        </pc:picChg>
        <pc:cxnChg chg="add mod">
          <ac:chgData name="Congjian Wang" userId="18790317-30ac-465e-8114-1d5db7f90a74" providerId="ADAL" clId="{0447900C-A19C-3B45-BEA7-8DE85D6247A9}" dt="2024-02-16T22:06:28.577" v="2142" actId="692"/>
          <ac:cxnSpMkLst>
            <pc:docMk/>
            <pc:sldMk cId="582176269" sldId="293"/>
            <ac:cxnSpMk id="8" creationId="{A54FB86E-0795-77EA-107F-5EB471D5AF9D}"/>
          </ac:cxnSpMkLst>
        </pc:cxnChg>
        <pc:cxnChg chg="add mod">
          <ac:chgData name="Congjian Wang" userId="18790317-30ac-465e-8114-1d5db7f90a74" providerId="ADAL" clId="{0447900C-A19C-3B45-BEA7-8DE85D6247A9}" dt="2024-02-16T22:06:45.891" v="2156" actId="692"/>
          <ac:cxnSpMkLst>
            <pc:docMk/>
            <pc:sldMk cId="582176269" sldId="293"/>
            <ac:cxnSpMk id="10" creationId="{32BC3C65-98CD-A706-8E25-9B2FDF11822C}"/>
          </ac:cxnSpMkLst>
        </pc:cxnChg>
        <pc:cxnChg chg="add mod">
          <ac:chgData name="Congjian Wang" userId="18790317-30ac-465e-8114-1d5db7f90a74" providerId="ADAL" clId="{0447900C-A19C-3B45-BEA7-8DE85D6247A9}" dt="2024-02-16T22:06:37.896" v="2149" actId="692"/>
          <ac:cxnSpMkLst>
            <pc:docMk/>
            <pc:sldMk cId="582176269" sldId="293"/>
            <ac:cxnSpMk id="12" creationId="{71273F99-BC85-0C2C-4D75-C5E1B606FB40}"/>
          </ac:cxnSpMkLst>
        </pc:cxnChg>
      </pc:sldChg>
      <pc:sldChg chg="del">
        <pc:chgData name="Congjian Wang" userId="18790317-30ac-465e-8114-1d5db7f90a74" providerId="ADAL" clId="{0447900C-A19C-3B45-BEA7-8DE85D6247A9}" dt="2023-10-14T04:22:23.946" v="52" actId="2696"/>
        <pc:sldMkLst>
          <pc:docMk/>
          <pc:sldMk cId="3681343002" sldId="293"/>
        </pc:sldMkLst>
      </pc:sldChg>
      <pc:sldChg chg="addSp modSp add mod">
        <pc:chgData name="Congjian Wang" userId="18790317-30ac-465e-8114-1d5db7f90a74" providerId="ADAL" clId="{0447900C-A19C-3B45-BEA7-8DE85D6247A9}" dt="2024-02-16T22:16:39.177" v="2304" actId="20577"/>
        <pc:sldMkLst>
          <pc:docMk/>
          <pc:sldMk cId="3269579557" sldId="294"/>
        </pc:sldMkLst>
        <pc:spChg chg="mod">
          <ac:chgData name="Congjian Wang" userId="18790317-30ac-465e-8114-1d5db7f90a74" providerId="ADAL" clId="{0447900C-A19C-3B45-BEA7-8DE85D6247A9}" dt="2024-02-16T21:05:36.301" v="1903" actId="20577"/>
          <ac:spMkLst>
            <pc:docMk/>
            <pc:sldMk cId="3269579557" sldId="294"/>
            <ac:spMk id="2" creationId="{120342F9-3F7F-A5FA-3BDA-E828B08F3A96}"/>
          </ac:spMkLst>
        </pc:spChg>
        <pc:spChg chg="mod">
          <ac:chgData name="Congjian Wang" userId="18790317-30ac-465e-8114-1d5db7f90a74" providerId="ADAL" clId="{0447900C-A19C-3B45-BEA7-8DE85D6247A9}" dt="2024-02-16T22:16:39.177" v="2304" actId="20577"/>
          <ac:spMkLst>
            <pc:docMk/>
            <pc:sldMk cId="3269579557" sldId="294"/>
            <ac:spMk id="3" creationId="{D347F6AF-957E-BB2F-7FFD-AC8B37AEB008}"/>
          </ac:spMkLst>
        </pc:spChg>
        <pc:spChg chg="add mod">
          <ac:chgData name="Congjian Wang" userId="18790317-30ac-465e-8114-1d5db7f90a74" providerId="ADAL" clId="{0447900C-A19C-3B45-BEA7-8DE85D6247A9}" dt="2024-02-16T22:01:10.090" v="1978" actId="1036"/>
          <ac:spMkLst>
            <pc:docMk/>
            <pc:sldMk cId="3269579557" sldId="294"/>
            <ac:spMk id="6" creationId="{FD132F96-C473-54B1-9E23-9A2043A99E69}"/>
          </ac:spMkLst>
        </pc:spChg>
        <pc:picChg chg="add mod">
          <ac:chgData name="Congjian Wang" userId="18790317-30ac-465e-8114-1d5db7f90a74" providerId="ADAL" clId="{0447900C-A19C-3B45-BEA7-8DE85D6247A9}" dt="2024-02-16T21:02:23.447" v="1895" actId="1036"/>
          <ac:picMkLst>
            <pc:docMk/>
            <pc:sldMk cId="3269579557" sldId="294"/>
            <ac:picMk id="4" creationId="{F3C8642E-06C3-1CE9-1C14-7B85A71D259C}"/>
          </ac:picMkLst>
        </pc:picChg>
        <pc:picChg chg="add mod">
          <ac:chgData name="Congjian Wang" userId="18790317-30ac-465e-8114-1d5db7f90a74" providerId="ADAL" clId="{0447900C-A19C-3B45-BEA7-8DE85D6247A9}" dt="2024-02-16T21:02:19.473" v="1893" actId="1076"/>
          <ac:picMkLst>
            <pc:docMk/>
            <pc:sldMk cId="3269579557" sldId="294"/>
            <ac:picMk id="5" creationId="{31E15F32-A03D-ED63-7E7E-B8678BBB1315}"/>
          </ac:picMkLst>
        </pc:picChg>
        <pc:picChg chg="add mod">
          <ac:chgData name="Congjian Wang" userId="18790317-30ac-465e-8114-1d5db7f90a74" providerId="ADAL" clId="{0447900C-A19C-3B45-BEA7-8DE85D6247A9}" dt="2024-02-16T22:01:49.094" v="2024" actId="1037"/>
          <ac:picMkLst>
            <pc:docMk/>
            <pc:sldMk cId="3269579557" sldId="294"/>
            <ac:picMk id="7" creationId="{626F9A0D-CD56-7B77-F320-78E238862AC9}"/>
          </ac:picMkLst>
        </pc:picChg>
        <pc:picChg chg="add mod">
          <ac:chgData name="Congjian Wang" userId="18790317-30ac-465e-8114-1d5db7f90a74" providerId="ADAL" clId="{0447900C-A19C-3B45-BEA7-8DE85D6247A9}" dt="2024-02-16T22:01:37.754" v="1982" actId="1076"/>
          <ac:picMkLst>
            <pc:docMk/>
            <pc:sldMk cId="3269579557" sldId="294"/>
            <ac:picMk id="1026" creationId="{9CA4E486-D7DF-9328-AB32-4C33DC778833}"/>
          </ac:picMkLst>
        </pc:picChg>
      </pc:sldChg>
      <pc:sldChg chg="del">
        <pc:chgData name="Congjian Wang" userId="18790317-30ac-465e-8114-1d5db7f90a74" providerId="ADAL" clId="{0447900C-A19C-3B45-BEA7-8DE85D6247A9}" dt="2023-10-14T04:22:59.995" v="58" actId="2696"/>
        <pc:sldMkLst>
          <pc:docMk/>
          <pc:sldMk cId="4226045897" sldId="294"/>
        </pc:sldMkLst>
      </pc:sldChg>
      <pc:sldChg chg="addSp modSp add mod">
        <pc:chgData name="Congjian Wang" userId="18790317-30ac-465e-8114-1d5db7f90a74" providerId="ADAL" clId="{0447900C-A19C-3B45-BEA7-8DE85D6247A9}" dt="2024-02-16T22:19:05.024" v="2432"/>
        <pc:sldMkLst>
          <pc:docMk/>
          <pc:sldMk cId="1148886092" sldId="295"/>
        </pc:sldMkLst>
        <pc:spChg chg="mod">
          <ac:chgData name="Congjian Wang" userId="18790317-30ac-465e-8114-1d5db7f90a74" providerId="ADAL" clId="{0447900C-A19C-3B45-BEA7-8DE85D6247A9}" dt="2024-02-16T22:16:47.681" v="2314" actId="20577"/>
          <ac:spMkLst>
            <pc:docMk/>
            <pc:sldMk cId="1148886092" sldId="295"/>
            <ac:spMk id="2" creationId="{120342F9-3F7F-A5FA-3BDA-E828B08F3A96}"/>
          </ac:spMkLst>
        </pc:spChg>
        <pc:spChg chg="mod">
          <ac:chgData name="Congjian Wang" userId="18790317-30ac-465e-8114-1d5db7f90a74" providerId="ADAL" clId="{0447900C-A19C-3B45-BEA7-8DE85D6247A9}" dt="2024-02-16T22:18:04.540" v="2431" actId="20577"/>
          <ac:spMkLst>
            <pc:docMk/>
            <pc:sldMk cId="1148886092" sldId="295"/>
            <ac:spMk id="3" creationId="{D347F6AF-957E-BB2F-7FFD-AC8B37AEB008}"/>
          </ac:spMkLst>
        </pc:spChg>
        <pc:picChg chg="add mod">
          <ac:chgData name="Congjian Wang" userId="18790317-30ac-465e-8114-1d5db7f90a74" providerId="ADAL" clId="{0447900C-A19C-3B45-BEA7-8DE85D6247A9}" dt="2024-02-16T22:19:05.024" v="2432"/>
          <ac:picMkLst>
            <pc:docMk/>
            <pc:sldMk cId="1148886092" sldId="295"/>
            <ac:picMk id="4" creationId="{640D12C5-4DBC-E19D-0165-9511A44B2A65}"/>
          </ac:picMkLst>
        </pc:picChg>
        <pc:picChg chg="add mod">
          <ac:chgData name="Congjian Wang" userId="18790317-30ac-465e-8114-1d5db7f90a74" providerId="ADAL" clId="{0447900C-A19C-3B45-BEA7-8DE85D6247A9}" dt="2024-02-16T22:19:05.024" v="2432"/>
          <ac:picMkLst>
            <pc:docMk/>
            <pc:sldMk cId="1148886092" sldId="295"/>
            <ac:picMk id="5" creationId="{539AE45E-DF3F-E879-9FAD-4C4853168615}"/>
          </ac:picMkLst>
        </pc:picChg>
      </pc:sldChg>
      <pc:sldChg chg="del">
        <pc:chgData name="Congjian Wang" userId="18790317-30ac-465e-8114-1d5db7f90a74" providerId="ADAL" clId="{0447900C-A19C-3B45-BEA7-8DE85D6247A9}" dt="2023-10-14T04:21:59.087" v="40" actId="2696"/>
        <pc:sldMkLst>
          <pc:docMk/>
          <pc:sldMk cId="3081074647" sldId="295"/>
        </pc:sldMkLst>
      </pc:sldChg>
      <pc:sldChg chg="del">
        <pc:chgData name="Congjian Wang" userId="18790317-30ac-465e-8114-1d5db7f90a74" providerId="ADAL" clId="{0447900C-A19C-3B45-BEA7-8DE85D6247A9}" dt="2023-10-14T04:22:11.707" v="49" actId="2696"/>
        <pc:sldMkLst>
          <pc:docMk/>
          <pc:sldMk cId="2798634294" sldId="296"/>
        </pc:sldMkLst>
      </pc:sldChg>
      <pc:sldChg chg="modSp add mod ord modNotesTx">
        <pc:chgData name="Congjian Wang" userId="18790317-30ac-465e-8114-1d5db7f90a74" providerId="ADAL" clId="{0447900C-A19C-3B45-BEA7-8DE85D6247A9}" dt="2024-03-06T20:52:55.893" v="3653" actId="20577"/>
        <pc:sldMkLst>
          <pc:docMk/>
          <pc:sldMk cId="3964186893" sldId="296"/>
        </pc:sldMkLst>
        <pc:spChg chg="mod">
          <ac:chgData name="Congjian Wang" userId="18790317-30ac-465e-8114-1d5db7f90a74" providerId="ADAL" clId="{0447900C-A19C-3B45-BEA7-8DE85D6247A9}" dt="2024-02-16T18:29:32.440" v="1014" actId="20577"/>
          <ac:spMkLst>
            <pc:docMk/>
            <pc:sldMk cId="3964186893" sldId="296"/>
            <ac:spMk id="2" creationId="{120342F9-3F7F-A5FA-3BDA-E828B08F3A96}"/>
          </ac:spMkLst>
        </pc:spChg>
        <pc:spChg chg="mod">
          <ac:chgData name="Congjian Wang" userId="18790317-30ac-465e-8114-1d5db7f90a74" providerId="ADAL" clId="{0447900C-A19C-3B45-BEA7-8DE85D6247A9}" dt="2024-03-06T20:52:55.893" v="3653" actId="20577"/>
          <ac:spMkLst>
            <pc:docMk/>
            <pc:sldMk cId="3964186893" sldId="296"/>
            <ac:spMk id="3" creationId="{D347F6AF-957E-BB2F-7FFD-AC8B37AEB008}"/>
          </ac:spMkLst>
        </pc:spChg>
      </pc:sldChg>
      <pc:sldChg chg="del">
        <pc:chgData name="Congjian Wang" userId="18790317-30ac-465e-8114-1d5db7f90a74" providerId="ADAL" clId="{0447900C-A19C-3B45-BEA7-8DE85D6247A9}" dt="2023-10-14T04:22:08.936" v="46" actId="2696"/>
        <pc:sldMkLst>
          <pc:docMk/>
          <pc:sldMk cId="1139577073" sldId="297"/>
        </pc:sldMkLst>
      </pc:sldChg>
      <pc:sldChg chg="del">
        <pc:chgData name="Congjian Wang" userId="18790317-30ac-465e-8114-1d5db7f90a74" providerId="ADAL" clId="{0447900C-A19C-3B45-BEA7-8DE85D6247A9}" dt="2023-10-14T04:22:22.952" v="51" actId="2696"/>
        <pc:sldMkLst>
          <pc:docMk/>
          <pc:sldMk cId="2061488366" sldId="298"/>
        </pc:sldMkLst>
      </pc:sldChg>
      <pc:sldChg chg="addSp delSp modSp new mod">
        <pc:chgData name="Congjian Wang" userId="18790317-30ac-465e-8114-1d5db7f90a74" providerId="ADAL" clId="{0447900C-A19C-3B45-BEA7-8DE85D6247A9}" dt="2024-03-06T05:28:36.751" v="3472"/>
        <pc:sldMkLst>
          <pc:docMk/>
          <pc:sldMk cId="3158497320" sldId="299"/>
        </pc:sldMkLst>
        <pc:spChg chg="del">
          <ac:chgData name="Congjian Wang" userId="18790317-30ac-465e-8114-1d5db7f90a74" providerId="ADAL" clId="{0447900C-A19C-3B45-BEA7-8DE85D6247A9}" dt="2024-03-06T04:49:16.711" v="2434" actId="478"/>
          <ac:spMkLst>
            <pc:docMk/>
            <pc:sldMk cId="3158497320" sldId="299"/>
            <ac:spMk id="2" creationId="{59E3F7A5-6DEA-85BF-EAD1-16D835F2FA39}"/>
          </ac:spMkLst>
        </pc:spChg>
        <pc:spChg chg="del">
          <ac:chgData name="Congjian Wang" userId="18790317-30ac-465e-8114-1d5db7f90a74" providerId="ADAL" clId="{0447900C-A19C-3B45-BEA7-8DE85D6247A9}" dt="2024-03-06T04:49:19.444" v="2435" actId="478"/>
          <ac:spMkLst>
            <pc:docMk/>
            <pc:sldMk cId="3158497320" sldId="299"/>
            <ac:spMk id="3" creationId="{FE6D78E1-23CE-C30F-6F88-D1A5094EE61F}"/>
          </ac:spMkLst>
        </pc:spChg>
        <pc:spChg chg="add mod">
          <ac:chgData name="Congjian Wang" userId="18790317-30ac-465e-8114-1d5db7f90a74" providerId="ADAL" clId="{0447900C-A19C-3B45-BEA7-8DE85D6247A9}" dt="2024-03-06T04:54:05.135" v="2512" actId="1076"/>
          <ac:spMkLst>
            <pc:docMk/>
            <pc:sldMk cId="3158497320" sldId="299"/>
            <ac:spMk id="12" creationId="{C1F51540-4878-D3AE-1740-C8CBD04065D0}"/>
          </ac:spMkLst>
        </pc:spChg>
        <pc:spChg chg="add mod">
          <ac:chgData name="Congjian Wang" userId="18790317-30ac-465e-8114-1d5db7f90a74" providerId="ADAL" clId="{0447900C-A19C-3B45-BEA7-8DE85D6247A9}" dt="2024-03-06T05:13:10.857" v="3200"/>
          <ac:spMkLst>
            <pc:docMk/>
            <pc:sldMk cId="3158497320" sldId="299"/>
            <ac:spMk id="14" creationId="{154FDCCB-21B3-F278-CE31-0FAB86A49728}"/>
          </ac:spMkLst>
        </pc:spChg>
        <pc:spChg chg="add del">
          <ac:chgData name="Congjian Wang" userId="18790317-30ac-465e-8114-1d5db7f90a74" providerId="ADAL" clId="{0447900C-A19C-3B45-BEA7-8DE85D6247A9}" dt="2024-03-06T04:55:55.794" v="2663" actId="478"/>
          <ac:spMkLst>
            <pc:docMk/>
            <pc:sldMk cId="3158497320" sldId="299"/>
            <ac:spMk id="15" creationId="{F5737114-8126-A7CD-4183-1710170B00F2}"/>
          </ac:spMkLst>
        </pc:spChg>
        <pc:spChg chg="add mod">
          <ac:chgData name="Congjian Wang" userId="18790317-30ac-465e-8114-1d5db7f90a74" providerId="ADAL" clId="{0447900C-A19C-3B45-BEA7-8DE85D6247A9}" dt="2024-03-06T05:00:51.392" v="2791" actId="207"/>
          <ac:spMkLst>
            <pc:docMk/>
            <pc:sldMk cId="3158497320" sldId="299"/>
            <ac:spMk id="25" creationId="{77D5BBF0-DA8A-DC1B-E78A-51A46D986DF4}"/>
          </ac:spMkLst>
        </pc:spChg>
        <pc:spChg chg="add mod">
          <ac:chgData name="Congjian Wang" userId="18790317-30ac-465e-8114-1d5db7f90a74" providerId="ADAL" clId="{0447900C-A19C-3B45-BEA7-8DE85D6247A9}" dt="2024-03-06T05:08:18.858" v="2968" actId="1036"/>
          <ac:spMkLst>
            <pc:docMk/>
            <pc:sldMk cId="3158497320" sldId="299"/>
            <ac:spMk id="26" creationId="{32B4583B-B194-86DE-8F18-719CC82E2BA3}"/>
          </ac:spMkLst>
        </pc:spChg>
        <pc:spChg chg="add del mod">
          <ac:chgData name="Congjian Wang" userId="18790317-30ac-465e-8114-1d5db7f90a74" providerId="ADAL" clId="{0447900C-A19C-3B45-BEA7-8DE85D6247A9}" dt="2024-03-06T05:00:22.946" v="2782" actId="478"/>
          <ac:spMkLst>
            <pc:docMk/>
            <pc:sldMk cId="3158497320" sldId="299"/>
            <ac:spMk id="27" creationId="{A27EE7BC-0B89-3870-92E1-825A6B916A80}"/>
          </ac:spMkLst>
        </pc:spChg>
        <pc:spChg chg="add mod">
          <ac:chgData name="Congjian Wang" userId="18790317-30ac-465e-8114-1d5db7f90a74" providerId="ADAL" clId="{0447900C-A19C-3B45-BEA7-8DE85D6247A9}" dt="2024-03-06T05:01:10.333" v="2794" actId="207"/>
          <ac:spMkLst>
            <pc:docMk/>
            <pc:sldMk cId="3158497320" sldId="299"/>
            <ac:spMk id="28" creationId="{512F71DA-B350-D0C0-7D6A-054150CA19D5}"/>
          </ac:spMkLst>
        </pc:spChg>
        <pc:spChg chg="add mod">
          <ac:chgData name="Congjian Wang" userId="18790317-30ac-465e-8114-1d5db7f90a74" providerId="ADAL" clId="{0447900C-A19C-3B45-BEA7-8DE85D6247A9}" dt="2024-03-06T05:01:14.950" v="2795" actId="113"/>
          <ac:spMkLst>
            <pc:docMk/>
            <pc:sldMk cId="3158497320" sldId="299"/>
            <ac:spMk id="29" creationId="{FF4217A2-7DA2-B9F8-587F-816C07B68CF4}"/>
          </ac:spMkLst>
        </pc:spChg>
        <pc:spChg chg="add mod">
          <ac:chgData name="Congjian Wang" userId="18790317-30ac-465e-8114-1d5db7f90a74" providerId="ADAL" clId="{0447900C-A19C-3B45-BEA7-8DE85D6247A9}" dt="2024-03-06T05:25:10.712" v="3462" actId="1036"/>
          <ac:spMkLst>
            <pc:docMk/>
            <pc:sldMk cId="3158497320" sldId="299"/>
            <ac:spMk id="32" creationId="{7780CEA7-F19D-D4B2-C8CC-C4F7B09768A1}"/>
          </ac:spMkLst>
        </pc:spChg>
        <pc:spChg chg="add mod">
          <ac:chgData name="Congjian Wang" userId="18790317-30ac-465e-8114-1d5db7f90a74" providerId="ADAL" clId="{0447900C-A19C-3B45-BEA7-8DE85D6247A9}" dt="2024-03-06T05:05:31.633" v="2936" actId="20577"/>
          <ac:spMkLst>
            <pc:docMk/>
            <pc:sldMk cId="3158497320" sldId="299"/>
            <ac:spMk id="33" creationId="{DA9D296B-0796-E171-2493-3D7E0D3A6310}"/>
          </ac:spMkLst>
        </pc:spChg>
        <pc:spChg chg="add mod">
          <ac:chgData name="Congjian Wang" userId="18790317-30ac-465e-8114-1d5db7f90a74" providerId="ADAL" clId="{0447900C-A19C-3B45-BEA7-8DE85D6247A9}" dt="2024-03-06T05:12:25.959" v="3179" actId="207"/>
          <ac:spMkLst>
            <pc:docMk/>
            <pc:sldMk cId="3158497320" sldId="299"/>
            <ac:spMk id="34" creationId="{05769404-70DA-1189-A476-89B2E9AEE62C}"/>
          </ac:spMkLst>
        </pc:spChg>
        <pc:spChg chg="add del mod">
          <ac:chgData name="Congjian Wang" userId="18790317-30ac-465e-8114-1d5db7f90a74" providerId="ADAL" clId="{0447900C-A19C-3B45-BEA7-8DE85D6247A9}" dt="2024-03-06T05:28:36.751" v="3472"/>
          <ac:spMkLst>
            <pc:docMk/>
            <pc:sldMk cId="3158497320" sldId="299"/>
            <ac:spMk id="35" creationId="{848F78D0-7A35-389D-A6CB-02DCD9A4AAFB}"/>
          </ac:spMkLst>
        </pc:spChg>
        <pc:grpChg chg="add mod">
          <ac:chgData name="Congjian Wang" userId="18790317-30ac-465e-8114-1d5db7f90a74" providerId="ADAL" clId="{0447900C-A19C-3B45-BEA7-8DE85D6247A9}" dt="2024-03-06T05:24:45.692" v="3459" actId="1036"/>
          <ac:grpSpMkLst>
            <pc:docMk/>
            <pc:sldMk cId="3158497320" sldId="299"/>
            <ac:grpSpMk id="13" creationId="{E56E83E9-770C-C6BE-D526-F6C88FEB772A}"/>
          </ac:grpSpMkLst>
        </pc:grpChg>
        <pc:picChg chg="add mod">
          <ac:chgData name="Congjian Wang" userId="18790317-30ac-465e-8114-1d5db7f90a74" providerId="ADAL" clId="{0447900C-A19C-3B45-BEA7-8DE85D6247A9}" dt="2024-03-06T04:54:08.680" v="2523" actId="1038"/>
          <ac:picMkLst>
            <pc:docMk/>
            <pc:sldMk cId="3158497320" sldId="299"/>
            <ac:picMk id="5" creationId="{495E605D-5B99-4F15-3FBE-972E71FCD16B}"/>
          </ac:picMkLst>
        </pc:picChg>
        <pc:picChg chg="add mod">
          <ac:chgData name="Congjian Wang" userId="18790317-30ac-465e-8114-1d5db7f90a74" providerId="ADAL" clId="{0447900C-A19C-3B45-BEA7-8DE85D6247A9}" dt="2024-03-06T04:55:08.198" v="2650" actId="1076"/>
          <ac:picMkLst>
            <pc:docMk/>
            <pc:sldMk cId="3158497320" sldId="299"/>
            <ac:picMk id="7" creationId="{95187221-5613-47CC-BF36-AE1C6EF57B74}"/>
          </ac:picMkLst>
        </pc:picChg>
        <pc:picChg chg="add mod">
          <ac:chgData name="Congjian Wang" userId="18790317-30ac-465e-8114-1d5db7f90a74" providerId="ADAL" clId="{0447900C-A19C-3B45-BEA7-8DE85D6247A9}" dt="2024-03-06T04:55:24.844" v="2660" actId="1035"/>
          <ac:picMkLst>
            <pc:docMk/>
            <pc:sldMk cId="3158497320" sldId="299"/>
            <ac:picMk id="9" creationId="{9BAD0F4C-2117-0029-CAFB-0AC123BA699C}"/>
          </ac:picMkLst>
        </pc:picChg>
        <pc:picChg chg="add mod">
          <ac:chgData name="Congjian Wang" userId="18790317-30ac-465e-8114-1d5db7f90a74" providerId="ADAL" clId="{0447900C-A19C-3B45-BEA7-8DE85D6247A9}" dt="2024-03-06T04:55:33.294" v="2661" actId="1076"/>
          <ac:picMkLst>
            <pc:docMk/>
            <pc:sldMk cId="3158497320" sldId="299"/>
            <ac:picMk id="11" creationId="{2DCDE046-A812-4120-A790-7EB79F46C86A}"/>
          </ac:picMkLst>
        </pc:picChg>
        <pc:cxnChg chg="add mod">
          <ac:chgData name="Congjian Wang" userId="18790317-30ac-465e-8114-1d5db7f90a74" providerId="ADAL" clId="{0447900C-A19C-3B45-BEA7-8DE85D6247A9}" dt="2024-03-06T05:24:45.692" v="3459" actId="1036"/>
          <ac:cxnSpMkLst>
            <pc:docMk/>
            <pc:sldMk cId="3158497320" sldId="299"/>
            <ac:cxnSpMk id="17" creationId="{E3BD3C5C-AAC1-56B8-53AE-F195C005B787}"/>
          </ac:cxnSpMkLst>
        </pc:cxnChg>
        <pc:cxnChg chg="add mod">
          <ac:chgData name="Congjian Wang" userId="18790317-30ac-465e-8114-1d5db7f90a74" providerId="ADAL" clId="{0447900C-A19C-3B45-BEA7-8DE85D6247A9}" dt="2024-03-06T04:57:37.445" v="2688" actId="692"/>
          <ac:cxnSpMkLst>
            <pc:docMk/>
            <pc:sldMk cId="3158497320" sldId="299"/>
            <ac:cxnSpMk id="20" creationId="{BA2DF3F6-C1BC-91F4-C885-3C3143CE34BF}"/>
          </ac:cxnSpMkLst>
        </pc:cxnChg>
        <pc:cxnChg chg="add mod">
          <ac:chgData name="Congjian Wang" userId="18790317-30ac-465e-8114-1d5db7f90a74" providerId="ADAL" clId="{0447900C-A19C-3B45-BEA7-8DE85D6247A9}" dt="2024-03-06T04:57:55.136" v="2689" actId="692"/>
          <ac:cxnSpMkLst>
            <pc:docMk/>
            <pc:sldMk cId="3158497320" sldId="299"/>
            <ac:cxnSpMk id="23" creationId="{4FE80CE9-DED1-4788-2ED9-B2348A9C6E29}"/>
          </ac:cxnSpMkLst>
        </pc:cxnChg>
        <pc:cxnChg chg="add mod">
          <ac:chgData name="Congjian Wang" userId="18790317-30ac-465e-8114-1d5db7f90a74" providerId="ADAL" clId="{0447900C-A19C-3B45-BEA7-8DE85D6247A9}" dt="2024-03-06T05:05:39.903" v="2957" actId="1036"/>
          <ac:cxnSpMkLst>
            <pc:docMk/>
            <pc:sldMk cId="3158497320" sldId="299"/>
            <ac:cxnSpMk id="31" creationId="{6A2D0E78-45BB-6DDF-F04A-DBD4D2DB1A3F}"/>
          </ac:cxnSpMkLst>
        </pc:cxnChg>
      </pc:sldChg>
      <pc:sldChg chg="del">
        <pc:chgData name="Congjian Wang" userId="18790317-30ac-465e-8114-1d5db7f90a74" providerId="ADAL" clId="{0447900C-A19C-3B45-BEA7-8DE85D6247A9}" dt="2023-10-14T04:23:04.211" v="59" actId="2696"/>
        <pc:sldMkLst>
          <pc:docMk/>
          <pc:sldMk cId="1381620618" sldId="300"/>
        </pc:sldMkLst>
      </pc:sldChg>
      <pc:sldChg chg="addSp delSp modSp new del mod">
        <pc:chgData name="Congjian Wang" userId="18790317-30ac-465e-8114-1d5db7f90a74" providerId="ADAL" clId="{0447900C-A19C-3B45-BEA7-8DE85D6247A9}" dt="2024-03-06T05:17:57.602" v="3315" actId="2696"/>
        <pc:sldMkLst>
          <pc:docMk/>
          <pc:sldMk cId="4157849762" sldId="300"/>
        </pc:sldMkLst>
        <pc:spChg chg="del">
          <ac:chgData name="Congjian Wang" userId="18790317-30ac-465e-8114-1d5db7f90a74" providerId="ADAL" clId="{0447900C-A19C-3B45-BEA7-8DE85D6247A9}" dt="2024-03-06T04:50:39.117" v="2440" actId="478"/>
          <ac:spMkLst>
            <pc:docMk/>
            <pc:sldMk cId="4157849762" sldId="300"/>
            <ac:spMk id="2" creationId="{A694194A-1F72-1995-E2CE-E065D2425E00}"/>
          </ac:spMkLst>
        </pc:spChg>
        <pc:spChg chg="del">
          <ac:chgData name="Congjian Wang" userId="18790317-30ac-465e-8114-1d5db7f90a74" providerId="ADAL" clId="{0447900C-A19C-3B45-BEA7-8DE85D6247A9}" dt="2024-03-06T04:50:41.862" v="2441" actId="478"/>
          <ac:spMkLst>
            <pc:docMk/>
            <pc:sldMk cId="4157849762" sldId="300"/>
            <ac:spMk id="3" creationId="{63F915C7-B668-5F5C-4610-D93C57DB4806}"/>
          </ac:spMkLst>
        </pc:spChg>
        <pc:picChg chg="add mod">
          <ac:chgData name="Congjian Wang" userId="18790317-30ac-465e-8114-1d5db7f90a74" providerId="ADAL" clId="{0447900C-A19C-3B45-BEA7-8DE85D6247A9}" dt="2024-03-06T05:14:24.309" v="3271" actId="14100"/>
          <ac:picMkLst>
            <pc:docMk/>
            <pc:sldMk cId="4157849762" sldId="300"/>
            <ac:picMk id="5" creationId="{2B378D2E-60FE-C014-1347-69C3AC8AEEEF}"/>
          </ac:picMkLst>
        </pc:picChg>
      </pc:sldChg>
      <pc:sldChg chg="addSp delSp modSp add mod">
        <pc:chgData name="Congjian Wang" userId="18790317-30ac-465e-8114-1d5db7f90a74" providerId="ADAL" clId="{0447900C-A19C-3B45-BEA7-8DE85D6247A9}" dt="2024-03-06T05:25:49.629" v="3469" actId="1036"/>
        <pc:sldMkLst>
          <pc:docMk/>
          <pc:sldMk cId="1964097663" sldId="301"/>
        </pc:sldMkLst>
        <pc:spChg chg="mod topLvl">
          <ac:chgData name="Congjian Wang" userId="18790317-30ac-465e-8114-1d5db7f90a74" providerId="ADAL" clId="{0447900C-A19C-3B45-BEA7-8DE85D6247A9}" dt="2024-03-06T05:23:35.382" v="3458" actId="20577"/>
          <ac:spMkLst>
            <pc:docMk/>
            <pc:sldMk cId="1964097663" sldId="301"/>
            <ac:spMk id="12" creationId="{C1F51540-4878-D3AE-1740-C8CBD04065D0}"/>
          </ac:spMkLst>
        </pc:spChg>
        <pc:spChg chg="mod">
          <ac:chgData name="Congjian Wang" userId="18790317-30ac-465e-8114-1d5db7f90a74" providerId="ADAL" clId="{0447900C-A19C-3B45-BEA7-8DE85D6247A9}" dt="2024-03-06T05:13:24.018" v="3217" actId="14100"/>
          <ac:spMkLst>
            <pc:docMk/>
            <pc:sldMk cId="1964097663" sldId="301"/>
            <ac:spMk id="14" creationId="{154FDCCB-21B3-F278-CE31-0FAB86A49728}"/>
          </ac:spMkLst>
        </pc:spChg>
        <pc:spChg chg="mod">
          <ac:chgData name="Congjian Wang" userId="18790317-30ac-465e-8114-1d5db7f90a74" providerId="ADAL" clId="{0447900C-A19C-3B45-BEA7-8DE85D6247A9}" dt="2024-03-06T05:25:49.629" v="3469" actId="1036"/>
          <ac:spMkLst>
            <pc:docMk/>
            <pc:sldMk cId="1964097663" sldId="301"/>
            <ac:spMk id="32" creationId="{7780CEA7-F19D-D4B2-C8CC-C4F7B09768A1}"/>
          </ac:spMkLst>
        </pc:spChg>
        <pc:grpChg chg="add mod">
          <ac:chgData name="Congjian Wang" userId="18790317-30ac-465e-8114-1d5db7f90a74" providerId="ADAL" clId="{0447900C-A19C-3B45-BEA7-8DE85D6247A9}" dt="2024-03-06T05:23:35.382" v="3458" actId="20577"/>
          <ac:grpSpMkLst>
            <pc:docMk/>
            <pc:sldMk cId="1964097663" sldId="301"/>
            <ac:grpSpMk id="3" creationId="{473BC3BD-5EB3-57FA-6203-9BCC4F6096B1}"/>
          </ac:grpSpMkLst>
        </pc:grpChg>
        <pc:grpChg chg="del mod">
          <ac:chgData name="Congjian Wang" userId="18790317-30ac-465e-8114-1d5db7f90a74" providerId="ADAL" clId="{0447900C-A19C-3B45-BEA7-8DE85D6247A9}" dt="2024-03-06T05:14:30.736" v="3272" actId="478"/>
          <ac:grpSpMkLst>
            <pc:docMk/>
            <pc:sldMk cId="1964097663" sldId="301"/>
            <ac:grpSpMk id="13" creationId="{E56E83E9-770C-C6BE-D526-F6C88FEB772A}"/>
          </ac:grpSpMkLst>
        </pc:grpChg>
        <pc:picChg chg="add mod">
          <ac:chgData name="Congjian Wang" userId="18790317-30ac-465e-8114-1d5db7f90a74" providerId="ADAL" clId="{0447900C-A19C-3B45-BEA7-8DE85D6247A9}" dt="2024-03-06T05:23:35.382" v="3458" actId="20577"/>
          <ac:picMkLst>
            <pc:docMk/>
            <pc:sldMk cId="1964097663" sldId="301"/>
            <ac:picMk id="2" creationId="{12393D5A-3AFF-51FF-9FC2-31E6C9C50057}"/>
          </ac:picMkLst>
        </pc:picChg>
        <pc:picChg chg="del mod topLvl">
          <ac:chgData name="Congjian Wang" userId="18790317-30ac-465e-8114-1d5db7f90a74" providerId="ADAL" clId="{0447900C-A19C-3B45-BEA7-8DE85D6247A9}" dt="2024-03-06T05:14:30.736" v="3272" actId="478"/>
          <ac:picMkLst>
            <pc:docMk/>
            <pc:sldMk cId="1964097663" sldId="301"/>
            <ac:picMk id="5" creationId="{495E605D-5B99-4F15-3FBE-972E71FCD16B}"/>
          </ac:picMkLst>
        </pc:picChg>
        <pc:picChg chg="add mod">
          <ac:chgData name="Congjian Wang" userId="18790317-30ac-465e-8114-1d5db7f90a74" providerId="ADAL" clId="{0447900C-A19C-3B45-BEA7-8DE85D6247A9}" dt="2024-03-06T05:16:02.763" v="3299" actId="1038"/>
          <ac:picMkLst>
            <pc:docMk/>
            <pc:sldMk cId="1964097663" sldId="301"/>
            <ac:picMk id="6" creationId="{8AA7D620-1CDF-B6C1-6F77-CA34382D2BBD}"/>
          </ac:picMkLst>
        </pc:picChg>
        <pc:picChg chg="del">
          <ac:chgData name="Congjian Wang" userId="18790317-30ac-465e-8114-1d5db7f90a74" providerId="ADAL" clId="{0447900C-A19C-3B45-BEA7-8DE85D6247A9}" dt="2024-03-06T05:15:46.776" v="3285" actId="478"/>
          <ac:picMkLst>
            <pc:docMk/>
            <pc:sldMk cId="1964097663" sldId="301"/>
            <ac:picMk id="7" creationId="{95187221-5613-47CC-BF36-AE1C6EF57B74}"/>
          </ac:picMkLst>
        </pc:picChg>
        <pc:picChg chg="del">
          <ac:chgData name="Congjian Wang" userId="18790317-30ac-465e-8114-1d5db7f90a74" providerId="ADAL" clId="{0447900C-A19C-3B45-BEA7-8DE85D6247A9}" dt="2024-03-06T05:16:28.616" v="3305" actId="478"/>
          <ac:picMkLst>
            <pc:docMk/>
            <pc:sldMk cId="1964097663" sldId="301"/>
            <ac:picMk id="9" creationId="{9BAD0F4C-2117-0029-CAFB-0AC123BA699C}"/>
          </ac:picMkLst>
        </pc:picChg>
        <pc:picChg chg="add mod">
          <ac:chgData name="Congjian Wang" userId="18790317-30ac-465e-8114-1d5db7f90a74" providerId="ADAL" clId="{0447900C-A19C-3B45-BEA7-8DE85D6247A9}" dt="2024-03-06T05:16:37.141" v="3306" actId="1076"/>
          <ac:picMkLst>
            <pc:docMk/>
            <pc:sldMk cId="1964097663" sldId="301"/>
            <ac:picMk id="10" creationId="{FC14E075-C65D-F064-2DEB-D05DCB882A04}"/>
          </ac:picMkLst>
        </pc:picChg>
        <pc:picChg chg="del">
          <ac:chgData name="Congjian Wang" userId="18790317-30ac-465e-8114-1d5db7f90a74" providerId="ADAL" clId="{0447900C-A19C-3B45-BEA7-8DE85D6247A9}" dt="2024-03-06T05:17:00.860" v="3312" actId="478"/>
          <ac:picMkLst>
            <pc:docMk/>
            <pc:sldMk cId="1964097663" sldId="301"/>
            <ac:picMk id="11" creationId="{2DCDE046-A812-4120-A790-7EB79F46C86A}"/>
          </ac:picMkLst>
        </pc:picChg>
        <pc:picChg chg="add mod">
          <ac:chgData name="Congjian Wang" userId="18790317-30ac-465e-8114-1d5db7f90a74" providerId="ADAL" clId="{0447900C-A19C-3B45-BEA7-8DE85D6247A9}" dt="2024-03-06T05:17:10.406" v="3313" actId="1076"/>
          <ac:picMkLst>
            <pc:docMk/>
            <pc:sldMk cId="1964097663" sldId="301"/>
            <ac:picMk id="16" creationId="{9D9790E8-670A-45B1-1945-95DA238DCB0D}"/>
          </ac:picMkLst>
        </pc:picChg>
        <pc:cxnChg chg="mod">
          <ac:chgData name="Congjian Wang" userId="18790317-30ac-465e-8114-1d5db7f90a74" providerId="ADAL" clId="{0447900C-A19C-3B45-BEA7-8DE85D6247A9}" dt="2024-03-06T05:14:30.736" v="3272" actId="478"/>
          <ac:cxnSpMkLst>
            <pc:docMk/>
            <pc:sldMk cId="1964097663" sldId="301"/>
            <ac:cxnSpMk id="17" creationId="{E3BD3C5C-AAC1-56B8-53AE-F195C005B787}"/>
          </ac:cxnSpMkLst>
        </pc:cxnChg>
        <pc:cxnChg chg="mod">
          <ac:chgData name="Congjian Wang" userId="18790317-30ac-465e-8114-1d5db7f90a74" providerId="ADAL" clId="{0447900C-A19C-3B45-BEA7-8DE85D6247A9}" dt="2024-03-06T05:16:28.616" v="3305" actId="478"/>
          <ac:cxnSpMkLst>
            <pc:docMk/>
            <pc:sldMk cId="1964097663" sldId="301"/>
            <ac:cxnSpMk id="20" creationId="{BA2DF3F6-C1BC-91F4-C885-3C3143CE34BF}"/>
          </ac:cxnSpMkLst>
        </pc:cxnChg>
      </pc:sldChg>
      <pc:sldChg chg="addSp delSp modSp add mod">
        <pc:chgData name="Congjian Wang" userId="18790317-30ac-465e-8114-1d5db7f90a74" providerId="ADAL" clId="{0447900C-A19C-3B45-BEA7-8DE85D6247A9}" dt="2024-03-06T05:23:23.334" v="3454" actId="20577"/>
        <pc:sldMkLst>
          <pc:docMk/>
          <pc:sldMk cId="3559536671" sldId="302"/>
        </pc:sldMkLst>
        <pc:spChg chg="mod">
          <ac:chgData name="Congjian Wang" userId="18790317-30ac-465e-8114-1d5db7f90a74" providerId="ADAL" clId="{0447900C-A19C-3B45-BEA7-8DE85D6247A9}" dt="2024-03-06T05:18:56.756" v="3345"/>
          <ac:spMkLst>
            <pc:docMk/>
            <pc:sldMk cId="3559536671" sldId="302"/>
            <ac:spMk id="7" creationId="{9B0578BA-D5DB-D99C-F8F9-28D01438FC18}"/>
          </ac:spMkLst>
        </pc:spChg>
        <pc:spChg chg="mod">
          <ac:chgData name="Congjian Wang" userId="18790317-30ac-465e-8114-1d5db7f90a74" providerId="ADAL" clId="{0447900C-A19C-3B45-BEA7-8DE85D6247A9}" dt="2024-03-06T05:23:23.334" v="3454" actId="20577"/>
          <ac:spMkLst>
            <pc:docMk/>
            <pc:sldMk cId="3559536671" sldId="302"/>
            <ac:spMk id="12" creationId="{C1F51540-4878-D3AE-1740-C8CBD04065D0}"/>
          </ac:spMkLst>
        </pc:spChg>
        <pc:spChg chg="mod">
          <ac:chgData name="Congjian Wang" userId="18790317-30ac-465e-8114-1d5db7f90a74" providerId="ADAL" clId="{0447900C-A19C-3B45-BEA7-8DE85D6247A9}" dt="2024-03-06T05:19:41.163" v="3359" actId="1076"/>
          <ac:spMkLst>
            <pc:docMk/>
            <pc:sldMk cId="3559536671" sldId="302"/>
            <ac:spMk id="14" creationId="{154FDCCB-21B3-F278-CE31-0FAB86A49728}"/>
          </ac:spMkLst>
        </pc:spChg>
        <pc:spChg chg="del">
          <ac:chgData name="Congjian Wang" userId="18790317-30ac-465e-8114-1d5db7f90a74" providerId="ADAL" clId="{0447900C-A19C-3B45-BEA7-8DE85D6247A9}" dt="2024-03-06T05:18:48.041" v="3343" actId="478"/>
          <ac:spMkLst>
            <pc:docMk/>
            <pc:sldMk cId="3559536671" sldId="302"/>
            <ac:spMk id="25" creationId="{77D5BBF0-DA8A-DC1B-E78A-51A46D986DF4}"/>
          </ac:spMkLst>
        </pc:spChg>
        <pc:spChg chg="del">
          <ac:chgData name="Congjian Wang" userId="18790317-30ac-465e-8114-1d5db7f90a74" providerId="ADAL" clId="{0447900C-A19C-3B45-BEA7-8DE85D6247A9}" dt="2024-03-06T05:18:45.057" v="3341" actId="478"/>
          <ac:spMkLst>
            <pc:docMk/>
            <pc:sldMk cId="3559536671" sldId="302"/>
            <ac:spMk id="26" creationId="{32B4583B-B194-86DE-8F18-719CC82E2BA3}"/>
          </ac:spMkLst>
        </pc:spChg>
        <pc:spChg chg="del">
          <ac:chgData name="Congjian Wang" userId="18790317-30ac-465e-8114-1d5db7f90a74" providerId="ADAL" clId="{0447900C-A19C-3B45-BEA7-8DE85D6247A9}" dt="2024-03-06T05:18:42.383" v="3340" actId="478"/>
          <ac:spMkLst>
            <pc:docMk/>
            <pc:sldMk cId="3559536671" sldId="302"/>
            <ac:spMk id="28" creationId="{512F71DA-B350-D0C0-7D6A-054150CA19D5}"/>
          </ac:spMkLst>
        </pc:spChg>
        <pc:spChg chg="del">
          <ac:chgData name="Congjian Wang" userId="18790317-30ac-465e-8114-1d5db7f90a74" providerId="ADAL" clId="{0447900C-A19C-3B45-BEA7-8DE85D6247A9}" dt="2024-03-06T05:18:42.383" v="3340" actId="478"/>
          <ac:spMkLst>
            <pc:docMk/>
            <pc:sldMk cId="3559536671" sldId="302"/>
            <ac:spMk id="29" creationId="{FF4217A2-7DA2-B9F8-587F-816C07B68CF4}"/>
          </ac:spMkLst>
        </pc:spChg>
        <pc:spChg chg="del mod">
          <ac:chgData name="Congjian Wang" userId="18790317-30ac-465e-8114-1d5db7f90a74" providerId="ADAL" clId="{0447900C-A19C-3B45-BEA7-8DE85D6247A9}" dt="2024-03-06T05:18:36.082" v="3335" actId="478"/>
          <ac:spMkLst>
            <pc:docMk/>
            <pc:sldMk cId="3559536671" sldId="302"/>
            <ac:spMk id="32" creationId="{7780CEA7-F19D-D4B2-C8CC-C4F7B09768A1}"/>
          </ac:spMkLst>
        </pc:spChg>
        <pc:spChg chg="del">
          <ac:chgData name="Congjian Wang" userId="18790317-30ac-465e-8114-1d5db7f90a74" providerId="ADAL" clId="{0447900C-A19C-3B45-BEA7-8DE85D6247A9}" dt="2024-03-06T05:18:39.739" v="3338" actId="478"/>
          <ac:spMkLst>
            <pc:docMk/>
            <pc:sldMk cId="3559536671" sldId="302"/>
            <ac:spMk id="33" creationId="{DA9D296B-0796-E171-2493-3D7E0D3A6310}"/>
          </ac:spMkLst>
        </pc:spChg>
        <pc:spChg chg="del">
          <ac:chgData name="Congjian Wang" userId="18790317-30ac-465e-8114-1d5db7f90a74" providerId="ADAL" clId="{0447900C-A19C-3B45-BEA7-8DE85D6247A9}" dt="2024-03-06T05:18:45.057" v="3341" actId="478"/>
          <ac:spMkLst>
            <pc:docMk/>
            <pc:sldMk cId="3559536671" sldId="302"/>
            <ac:spMk id="34" creationId="{05769404-70DA-1189-A476-89B2E9AEE62C}"/>
          </ac:spMkLst>
        </pc:spChg>
        <pc:grpChg chg="mod">
          <ac:chgData name="Congjian Wang" userId="18790317-30ac-465e-8114-1d5db7f90a74" providerId="ADAL" clId="{0447900C-A19C-3B45-BEA7-8DE85D6247A9}" dt="2024-03-06T05:23:23.334" v="3454" actId="20577"/>
          <ac:grpSpMkLst>
            <pc:docMk/>
            <pc:sldMk cId="3559536671" sldId="302"/>
            <ac:grpSpMk id="3" creationId="{473BC3BD-5EB3-57FA-6203-9BCC4F6096B1}"/>
          </ac:grpSpMkLst>
        </pc:grpChg>
        <pc:grpChg chg="add mod">
          <ac:chgData name="Congjian Wang" userId="18790317-30ac-465e-8114-1d5db7f90a74" providerId="ADAL" clId="{0447900C-A19C-3B45-BEA7-8DE85D6247A9}" dt="2024-03-06T05:20:23.085" v="3418" actId="1076"/>
          <ac:grpSpMkLst>
            <pc:docMk/>
            <pc:sldMk cId="3559536671" sldId="302"/>
            <ac:grpSpMk id="4" creationId="{70A43F40-3D07-AEA0-EB81-228BD9D2F03C}"/>
          </ac:grpSpMkLst>
        </pc:grpChg>
        <pc:picChg chg="mod">
          <ac:chgData name="Congjian Wang" userId="18790317-30ac-465e-8114-1d5db7f90a74" providerId="ADAL" clId="{0447900C-A19C-3B45-BEA7-8DE85D6247A9}" dt="2024-03-06T05:23:23.334" v="3454" actId="20577"/>
          <ac:picMkLst>
            <pc:docMk/>
            <pc:sldMk cId="3559536671" sldId="302"/>
            <ac:picMk id="2" creationId="{12393D5A-3AFF-51FF-9FC2-31E6C9C50057}"/>
          </ac:picMkLst>
        </pc:picChg>
        <pc:picChg chg="mod">
          <ac:chgData name="Congjian Wang" userId="18790317-30ac-465e-8114-1d5db7f90a74" providerId="ADAL" clId="{0447900C-A19C-3B45-BEA7-8DE85D6247A9}" dt="2024-03-06T05:20:04.072" v="3382" actId="1036"/>
          <ac:picMkLst>
            <pc:docMk/>
            <pc:sldMk cId="3559536671" sldId="302"/>
            <ac:picMk id="5" creationId="{61E75992-B7AE-0B8A-84D1-47E68DB71C01}"/>
          </ac:picMkLst>
        </pc:picChg>
        <pc:picChg chg="del">
          <ac:chgData name="Congjian Wang" userId="18790317-30ac-465e-8114-1d5db7f90a74" providerId="ADAL" clId="{0447900C-A19C-3B45-BEA7-8DE85D6247A9}" dt="2024-03-06T05:18:32.594" v="3333" actId="478"/>
          <ac:picMkLst>
            <pc:docMk/>
            <pc:sldMk cId="3559536671" sldId="302"/>
            <ac:picMk id="6" creationId="{8AA7D620-1CDF-B6C1-6F77-CA34382D2BBD}"/>
          </ac:picMkLst>
        </pc:picChg>
        <pc:picChg chg="add mod">
          <ac:chgData name="Congjian Wang" userId="18790317-30ac-465e-8114-1d5db7f90a74" providerId="ADAL" clId="{0447900C-A19C-3B45-BEA7-8DE85D6247A9}" dt="2024-03-06T05:22:36.032" v="3452" actId="1035"/>
          <ac:picMkLst>
            <pc:docMk/>
            <pc:sldMk cId="3559536671" sldId="302"/>
            <ac:picMk id="9" creationId="{813E4936-F9EA-6C8F-672D-14918971924C}"/>
          </ac:picMkLst>
        </pc:picChg>
        <pc:picChg chg="del">
          <ac:chgData name="Congjian Wang" userId="18790317-30ac-465e-8114-1d5db7f90a74" providerId="ADAL" clId="{0447900C-A19C-3B45-BEA7-8DE85D6247A9}" dt="2024-03-06T05:18:40.687" v="3339" actId="478"/>
          <ac:picMkLst>
            <pc:docMk/>
            <pc:sldMk cId="3559536671" sldId="302"/>
            <ac:picMk id="10" creationId="{FC14E075-C65D-F064-2DEB-D05DCB882A04}"/>
          </ac:picMkLst>
        </pc:picChg>
        <pc:picChg chg="del">
          <ac:chgData name="Congjian Wang" userId="18790317-30ac-465e-8114-1d5db7f90a74" providerId="ADAL" clId="{0447900C-A19C-3B45-BEA7-8DE85D6247A9}" dt="2024-03-06T05:18:38.263" v="3337" actId="478"/>
          <ac:picMkLst>
            <pc:docMk/>
            <pc:sldMk cId="3559536671" sldId="302"/>
            <ac:picMk id="16" creationId="{9D9790E8-670A-45B1-1945-95DA238DCB0D}"/>
          </ac:picMkLst>
        </pc:picChg>
        <pc:cxnChg chg="add del mod">
          <ac:chgData name="Congjian Wang" userId="18790317-30ac-465e-8114-1d5db7f90a74" providerId="ADAL" clId="{0447900C-A19C-3B45-BEA7-8DE85D6247A9}" dt="2024-03-06T05:21:28.451" v="3429" actId="478"/>
          <ac:cxnSpMkLst>
            <pc:docMk/>
            <pc:sldMk cId="3559536671" sldId="302"/>
            <ac:cxnSpMk id="13" creationId="{B83CCD90-5CC3-3B4D-04DF-F7B649AF4CC0}"/>
          </ac:cxnSpMkLst>
        </pc:cxnChg>
        <pc:cxnChg chg="del">
          <ac:chgData name="Congjian Wang" userId="18790317-30ac-465e-8114-1d5db7f90a74" providerId="ADAL" clId="{0447900C-A19C-3B45-BEA7-8DE85D6247A9}" dt="2024-03-06T05:18:49.401" v="3344" actId="478"/>
          <ac:cxnSpMkLst>
            <pc:docMk/>
            <pc:sldMk cId="3559536671" sldId="302"/>
            <ac:cxnSpMk id="17" creationId="{E3BD3C5C-AAC1-56B8-53AE-F195C005B787}"/>
          </ac:cxnSpMkLst>
        </pc:cxnChg>
        <pc:cxnChg chg="add mod">
          <ac:chgData name="Congjian Wang" userId="18790317-30ac-465e-8114-1d5db7f90a74" providerId="ADAL" clId="{0447900C-A19C-3B45-BEA7-8DE85D6247A9}" dt="2024-03-06T05:22:09.336" v="3433" actId="14100"/>
          <ac:cxnSpMkLst>
            <pc:docMk/>
            <pc:sldMk cId="3559536671" sldId="302"/>
            <ac:cxnSpMk id="18" creationId="{4D6D7647-0FD7-52EE-E867-37B75DDD35B1}"/>
          </ac:cxnSpMkLst>
        </pc:cxnChg>
        <pc:cxnChg chg="del">
          <ac:chgData name="Congjian Wang" userId="18790317-30ac-465e-8114-1d5db7f90a74" providerId="ADAL" clId="{0447900C-A19C-3B45-BEA7-8DE85D6247A9}" dt="2024-03-06T05:18:46.335" v="3342" actId="478"/>
          <ac:cxnSpMkLst>
            <pc:docMk/>
            <pc:sldMk cId="3559536671" sldId="302"/>
            <ac:cxnSpMk id="20" creationId="{BA2DF3F6-C1BC-91F4-C885-3C3143CE34BF}"/>
          </ac:cxnSpMkLst>
        </pc:cxnChg>
        <pc:cxnChg chg="add mod">
          <ac:chgData name="Congjian Wang" userId="18790317-30ac-465e-8114-1d5db7f90a74" providerId="ADAL" clId="{0447900C-A19C-3B45-BEA7-8DE85D6247A9}" dt="2024-03-06T05:22:04.900" v="3432" actId="14100"/>
          <ac:cxnSpMkLst>
            <pc:docMk/>
            <pc:sldMk cId="3559536671" sldId="302"/>
            <ac:cxnSpMk id="21" creationId="{E231D7A0-4545-8F27-A8E3-397103307F62}"/>
          </ac:cxnSpMkLst>
        </pc:cxnChg>
        <pc:cxnChg chg="del">
          <ac:chgData name="Congjian Wang" userId="18790317-30ac-465e-8114-1d5db7f90a74" providerId="ADAL" clId="{0447900C-A19C-3B45-BEA7-8DE85D6247A9}" dt="2024-03-06T05:18:42.383" v="3340" actId="478"/>
          <ac:cxnSpMkLst>
            <pc:docMk/>
            <pc:sldMk cId="3559536671" sldId="302"/>
            <ac:cxnSpMk id="23" creationId="{4FE80CE9-DED1-4788-2ED9-B2348A9C6E29}"/>
          </ac:cxnSpMkLst>
        </pc:cxnChg>
        <pc:cxnChg chg="del">
          <ac:chgData name="Congjian Wang" userId="18790317-30ac-465e-8114-1d5db7f90a74" providerId="ADAL" clId="{0447900C-A19C-3B45-BEA7-8DE85D6247A9}" dt="2024-03-06T05:18:37.291" v="3336" actId="478"/>
          <ac:cxnSpMkLst>
            <pc:docMk/>
            <pc:sldMk cId="3559536671" sldId="302"/>
            <ac:cxnSpMk id="31" creationId="{6A2D0E78-45BB-6DDF-F04A-DBD4D2DB1A3F}"/>
          </ac:cxnSpMkLst>
        </pc:cxnChg>
      </pc:sldChg>
      <pc:sldChg chg="del">
        <pc:chgData name="Congjian Wang" userId="18790317-30ac-465e-8114-1d5db7f90a74" providerId="ADAL" clId="{0447900C-A19C-3B45-BEA7-8DE85D6247A9}" dt="2023-10-14T04:20:06.663" v="36" actId="2696"/>
        <pc:sldMkLst>
          <pc:docMk/>
          <pc:sldMk cId="4276290913" sldId="302"/>
        </pc:sldMkLst>
      </pc:sldChg>
      <pc:sldChg chg="del">
        <pc:chgData name="Congjian Wang" userId="18790317-30ac-465e-8114-1d5db7f90a74" providerId="ADAL" clId="{0447900C-A19C-3B45-BEA7-8DE85D6247A9}" dt="2023-10-14T04:22:58.473" v="57" actId="2696"/>
        <pc:sldMkLst>
          <pc:docMk/>
          <pc:sldMk cId="1852134964" sldId="303"/>
        </pc:sldMkLst>
      </pc:sldChg>
      <pc:sldChg chg="addSp delSp modSp new mod">
        <pc:chgData name="Congjian Wang" userId="18790317-30ac-465e-8114-1d5db7f90a74" providerId="ADAL" clId="{0447900C-A19C-3B45-BEA7-8DE85D6247A9}" dt="2024-03-07T05:46:28.498" v="4766" actId="20577"/>
        <pc:sldMkLst>
          <pc:docMk/>
          <pc:sldMk cId="3265291531" sldId="303"/>
        </pc:sldMkLst>
        <pc:spChg chg="mod">
          <ac:chgData name="Congjian Wang" userId="18790317-30ac-465e-8114-1d5db7f90a74" providerId="ADAL" clId="{0447900C-A19C-3B45-BEA7-8DE85D6247A9}" dt="2024-03-07T05:40:50.397" v="4423" actId="20577"/>
          <ac:spMkLst>
            <pc:docMk/>
            <pc:sldMk cId="3265291531" sldId="303"/>
            <ac:spMk id="2" creationId="{29F43E67-DD0B-5614-E764-E43E2BF5181A}"/>
          </ac:spMkLst>
        </pc:spChg>
        <pc:spChg chg="add mod">
          <ac:chgData name="Congjian Wang" userId="18790317-30ac-465e-8114-1d5db7f90a74" providerId="ADAL" clId="{0447900C-A19C-3B45-BEA7-8DE85D6247A9}" dt="2024-03-07T05:46:28.498" v="4766" actId="20577"/>
          <ac:spMkLst>
            <pc:docMk/>
            <pc:sldMk cId="3265291531" sldId="303"/>
            <ac:spMk id="3" creationId="{938F3917-F4EB-305A-019A-76A5AA6DBC0E}"/>
          </ac:spMkLst>
        </pc:spChg>
        <pc:spChg chg="del">
          <ac:chgData name="Congjian Wang" userId="18790317-30ac-465e-8114-1d5db7f90a74" providerId="ADAL" clId="{0447900C-A19C-3B45-BEA7-8DE85D6247A9}" dt="2024-03-06T18:13:52.768" v="3474" actId="478"/>
          <ac:spMkLst>
            <pc:docMk/>
            <pc:sldMk cId="3265291531" sldId="303"/>
            <ac:spMk id="3" creationId="{FE3E1C1D-3774-DD82-F420-1DCEB1FA2460}"/>
          </ac:spMkLst>
        </pc:spChg>
        <pc:spChg chg="add mod">
          <ac:chgData name="Congjian Wang" userId="18790317-30ac-465e-8114-1d5db7f90a74" providerId="ADAL" clId="{0447900C-A19C-3B45-BEA7-8DE85D6247A9}" dt="2024-03-06T20:48:13.398" v="3501" actId="20577"/>
          <ac:spMkLst>
            <pc:docMk/>
            <pc:sldMk cId="3265291531" sldId="303"/>
            <ac:spMk id="5" creationId="{EC714F58-E3CB-37E2-3DA2-DDA864904EAE}"/>
          </ac:spMkLst>
        </pc:spChg>
        <pc:spChg chg="add mod">
          <ac:chgData name="Congjian Wang" userId="18790317-30ac-465e-8114-1d5db7f90a74" providerId="ADAL" clId="{0447900C-A19C-3B45-BEA7-8DE85D6247A9}" dt="2024-03-07T05:41:55.871" v="4502" actId="1076"/>
          <ac:spMkLst>
            <pc:docMk/>
            <pc:sldMk cId="3265291531" sldId="303"/>
            <ac:spMk id="6" creationId="{430573DD-DF78-F135-4D58-1B3F30C70A79}"/>
          </ac:spMkLst>
        </pc:spChg>
        <pc:picChg chg="add mod">
          <ac:chgData name="Congjian Wang" userId="18790317-30ac-465e-8114-1d5db7f90a74" providerId="ADAL" clId="{0447900C-A19C-3B45-BEA7-8DE85D6247A9}" dt="2024-03-06T18:14:03.541" v="3479" actId="1076"/>
          <ac:picMkLst>
            <pc:docMk/>
            <pc:sldMk cId="3265291531" sldId="303"/>
            <ac:picMk id="4" creationId="{3CC66708-91DF-6B4D-585D-2C383DF61D35}"/>
          </ac:picMkLst>
        </pc:picChg>
      </pc:sldChg>
      <pc:sldChg chg="del">
        <pc:chgData name="Congjian Wang" userId="18790317-30ac-465e-8114-1d5db7f90a74" providerId="ADAL" clId="{0447900C-A19C-3B45-BEA7-8DE85D6247A9}" dt="2023-10-14T04:23:05.211" v="60" actId="2696"/>
        <pc:sldMkLst>
          <pc:docMk/>
          <pc:sldMk cId="316770368" sldId="304"/>
        </pc:sldMkLst>
      </pc:sldChg>
      <pc:sldChg chg="addSp modSp new mod">
        <pc:chgData name="Congjian Wang" userId="18790317-30ac-465e-8114-1d5db7f90a74" providerId="ADAL" clId="{0447900C-A19C-3B45-BEA7-8DE85D6247A9}" dt="2024-03-06T21:29:11.747" v="4252" actId="20577"/>
        <pc:sldMkLst>
          <pc:docMk/>
          <pc:sldMk cId="3560951611" sldId="304"/>
        </pc:sldMkLst>
        <pc:spChg chg="mod">
          <ac:chgData name="Congjian Wang" userId="18790317-30ac-465e-8114-1d5db7f90a74" providerId="ADAL" clId="{0447900C-A19C-3B45-BEA7-8DE85D6247A9}" dt="2024-03-06T21:05:30.025" v="3754" actId="255"/>
          <ac:spMkLst>
            <pc:docMk/>
            <pc:sldMk cId="3560951611" sldId="304"/>
            <ac:spMk id="2" creationId="{43B0FB19-E649-6488-01CC-3B42F852B96D}"/>
          </ac:spMkLst>
        </pc:spChg>
        <pc:spChg chg="mod">
          <ac:chgData name="Congjian Wang" userId="18790317-30ac-465e-8114-1d5db7f90a74" providerId="ADAL" clId="{0447900C-A19C-3B45-BEA7-8DE85D6247A9}" dt="2024-03-06T21:29:11.747" v="4252" actId="20577"/>
          <ac:spMkLst>
            <pc:docMk/>
            <pc:sldMk cId="3560951611" sldId="304"/>
            <ac:spMk id="3" creationId="{06CD4007-9DED-7D15-77F9-D449C67046AE}"/>
          </ac:spMkLst>
        </pc:spChg>
        <pc:picChg chg="add mod">
          <ac:chgData name="Congjian Wang" userId="18790317-30ac-465e-8114-1d5db7f90a74" providerId="ADAL" clId="{0447900C-A19C-3B45-BEA7-8DE85D6247A9}" dt="2024-03-06T21:12:27.168" v="4234" actId="1076"/>
          <ac:picMkLst>
            <pc:docMk/>
            <pc:sldMk cId="3560951611" sldId="304"/>
            <ac:picMk id="4" creationId="{388CEAA7-89C3-CF75-B03B-7B5475C87CF0}"/>
          </ac:picMkLst>
        </pc:picChg>
      </pc:sldChg>
      <pc:sldChg chg="del">
        <pc:chgData name="Congjian Wang" userId="18790317-30ac-465e-8114-1d5db7f90a74" providerId="ADAL" clId="{0447900C-A19C-3B45-BEA7-8DE85D6247A9}" dt="2023-10-14T04:22:12.615" v="50" actId="2696"/>
        <pc:sldMkLst>
          <pc:docMk/>
          <pc:sldMk cId="1619027814" sldId="305"/>
        </pc:sldMkLst>
      </pc:sldChg>
      <pc:sldChg chg="add del">
        <pc:chgData name="Congjian Wang" userId="18790317-30ac-465e-8114-1d5db7f90a74" providerId="ADAL" clId="{0447900C-A19C-3B45-BEA7-8DE85D6247A9}" dt="2023-10-14T04:41:36.647" v="121" actId="2696"/>
        <pc:sldMkLst>
          <pc:docMk/>
          <pc:sldMk cId="2315412281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71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2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208351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17074"/>
            <a:ext cx="11277599" cy="2292350"/>
          </a:xfrm>
        </p:spPr>
        <p:txBody>
          <a:bodyPr/>
          <a:lstStyle/>
          <a:p>
            <a:pPr algn="ctr"/>
            <a:r>
              <a:rPr lang="en-US" dirty="0"/>
              <a:t>Platform of Optimal Experiment Management </a:t>
            </a:r>
          </a:p>
          <a:p>
            <a:pPr algn="ctr"/>
            <a:r>
              <a:rPr lang="en-US" dirty="0"/>
              <a:t>(POEM)</a:t>
            </a:r>
          </a:p>
          <a:p>
            <a:pPr>
              <a:spcBef>
                <a:spcPts val="500"/>
              </a:spcBef>
            </a:pPr>
            <a:endParaRPr lang="en-US" sz="24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56D43-7FAB-834B-AA9F-965D52A8E5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b="0" dirty="0"/>
              <a:t>March 26, 2024</a:t>
            </a:r>
          </a:p>
          <a:p>
            <a:r>
              <a:rPr lang="en-US" sz="1800" b="0" dirty="0"/>
              <a:t>Congjian Wang</a:t>
            </a:r>
          </a:p>
        </p:txBody>
      </p:sp>
      <p:pic>
        <p:nvPicPr>
          <p:cNvPr id="4" name="Picture 3" descr="Text, logo&#10;&#10;Description automatically generated">
            <a:extLst>
              <a:ext uri="{FF2B5EF4-FFF2-40B4-BE49-F238E27FC236}">
                <a16:creationId xmlns:a16="http://schemas.microsoft.com/office/drawing/2014/main" id="{8B2FC039-8B5C-7832-BCA3-604E8E1A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28" y="4123089"/>
            <a:ext cx="2655279" cy="114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67546D-E564-D533-E12E-2E7FAD19B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719"/>
            <a:ext cx="6554804" cy="4708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401702-131F-28BA-9A8D-A6CC59AC0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803" y="1330568"/>
            <a:ext cx="5265019" cy="52183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1098EA0-BC44-FAAE-6CC2-FBDD079C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Model Calibration: Fission Gas Release Model</a:t>
            </a:r>
          </a:p>
        </p:txBody>
      </p:sp>
    </p:spTree>
    <p:extLst>
      <p:ext uri="{BB962C8B-B14F-4D97-AF65-F5344CB8AC3E}">
        <p14:creationId xmlns:p14="http://schemas.microsoft.com/office/powerpoint/2010/main" val="1883691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D4DC49-B2A6-3698-4A4A-A5F00EEDAD93}"/>
              </a:ext>
            </a:extLst>
          </p:cNvPr>
          <p:cNvSpPr/>
          <p:nvPr/>
        </p:nvSpPr>
        <p:spPr>
          <a:xfrm>
            <a:off x="2900916" y="2450809"/>
            <a:ext cx="6390167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POEM DEMO</a:t>
            </a:r>
          </a:p>
        </p:txBody>
      </p:sp>
    </p:spTree>
    <p:extLst>
      <p:ext uri="{BB962C8B-B14F-4D97-AF65-F5344CB8AC3E}">
        <p14:creationId xmlns:p14="http://schemas.microsoft.com/office/powerpoint/2010/main" val="1683448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DF012-355C-E96A-3FC7-1B392DCF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9DBA2-6B46-C09F-0027-69E174B03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Testing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Documentation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83CCB-D903-0C75-B6DD-E924C6F01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39" y="1614771"/>
            <a:ext cx="10635281" cy="1196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99BE22-F264-994B-829C-A3879789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00" y="3369797"/>
            <a:ext cx="10561757" cy="1243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40137-1C01-FB4D-8EE0-BA9556514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535" y="4611145"/>
            <a:ext cx="3991514" cy="22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35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F6B5-20CA-6765-8DB2-88299F3F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C2498-C41C-0A60-C259-E0C1AAAB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819" y="392640"/>
            <a:ext cx="7560497" cy="646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92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54FDCCB-21B3-F278-CE31-0FAB86A49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25" y="141670"/>
            <a:ext cx="10960924" cy="498038"/>
          </a:xfrm>
        </p:spPr>
        <p:txBody>
          <a:bodyPr/>
          <a:lstStyle/>
          <a:p>
            <a:r>
              <a:rPr lang="en-US" dirty="0"/>
              <a:t>Accelerate Experimental Design: Pareto Frontier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3BC3BD-5EB3-57FA-6203-9BCC4F6096B1}"/>
              </a:ext>
            </a:extLst>
          </p:cNvPr>
          <p:cNvGrpSpPr/>
          <p:nvPr/>
        </p:nvGrpSpPr>
        <p:grpSpPr>
          <a:xfrm>
            <a:off x="1368286" y="656040"/>
            <a:ext cx="3723199" cy="3153183"/>
            <a:chOff x="128651" y="1066791"/>
            <a:chExt cx="3723199" cy="31531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/>
                <p:nvPr/>
              </p:nvSpPr>
              <p:spPr>
                <a:xfrm>
                  <a:off x="128651" y="1066791"/>
                  <a:ext cx="372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651" y="1066791"/>
                  <a:ext cx="372319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680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12393D5A-3AFF-51FF-9FC2-31E6C9C50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374" y="1344092"/>
              <a:ext cx="3387150" cy="287588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0A43F40-3D07-AEA0-EB81-228BD9D2F03C}"/>
              </a:ext>
            </a:extLst>
          </p:cNvPr>
          <p:cNvGrpSpPr/>
          <p:nvPr/>
        </p:nvGrpSpPr>
        <p:grpSpPr>
          <a:xfrm>
            <a:off x="1536658" y="3809223"/>
            <a:ext cx="3421501" cy="3054846"/>
            <a:chOff x="80373" y="2351314"/>
            <a:chExt cx="3421501" cy="305484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1E75992-B7AE-0B8A-84D1-47E68DB71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373" y="2585853"/>
              <a:ext cx="3421501" cy="28203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0578BA-D5DB-D99C-F8F9-28D01438FC18}"/>
                    </a:ext>
                  </a:extLst>
                </p:cNvPr>
                <p:cNvSpPr txBox="1"/>
                <p:nvPr/>
              </p:nvSpPr>
              <p:spPr>
                <a:xfrm>
                  <a:off x="370114" y="2351314"/>
                  <a:ext cx="29636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1=0.26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−0.48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0578BA-D5DB-D99C-F8F9-28D01438F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114" y="2351314"/>
                  <a:ext cx="296369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282" r="-1709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813E4936-F9EA-6C8F-672D-149189719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803" y="1309428"/>
            <a:ext cx="5867400" cy="5029200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D6D7647-0FD7-52EE-E867-37B75DDD35B1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58159" y="2371282"/>
            <a:ext cx="1424828" cy="1379149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231D7A0-4545-8F27-A8E3-397103307F62}"/>
              </a:ext>
            </a:extLst>
          </p:cNvPr>
          <p:cNvCxnSpPr>
            <a:cxnSpLocks/>
          </p:cNvCxnSpPr>
          <p:nvPr/>
        </p:nvCxnSpPr>
        <p:spPr>
          <a:xfrm flipV="1">
            <a:off x="4958159" y="4043762"/>
            <a:ext cx="1424828" cy="1410153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53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46BD-23B7-4C44-7F58-90402B7A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1018518" cy="498038"/>
          </a:xfrm>
        </p:spPr>
        <p:txBody>
          <a:bodyPr/>
          <a:lstStyle/>
          <a:p>
            <a:r>
              <a:rPr lang="en-US" dirty="0"/>
              <a:t>Accelerate DOE via Sparse Grid Stochastic Collocation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EC0C6-7D84-A6AD-9AFA-0F3AAD96A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Consider a response of interest </a:t>
                </a:r>
                <a14:m>
                  <m:oMath xmlns:m="http://schemas.openxmlformats.org/officeDocument/2006/math"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as a function of variables </a:t>
                </a:r>
                <a14:m>
                  <m:oMath xmlns:m="http://schemas.openxmlformats.org/officeDocument/2006/math"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in experimental matrix with distributed values </a:t>
                </a:r>
                <a14:m>
                  <m:oMath xmlns:m="http://schemas.openxmlformats.org/officeDocument/2006/math"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lvl="1"/>
                <a:endParaRPr lang="en-US" kern="100" dirty="0">
                  <a:effectLst/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can be approximated by generalized polynomial chaos expansion method, i.e., as a combination of polynomials of varying degree in each dimension of the input space. </a:t>
                </a:r>
              </a:p>
              <a:p>
                <a:pPr lvl="1"/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 stochastic collocation method, an N-D grid is constructed with the measured response to approximate the coefficients of polynomial functions. Obtaining </a:t>
                </a:r>
                <a14:m>
                  <m:oMath xmlns:m="http://schemas.openxmlformats.org/officeDocument/2006/math"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at each collocation point may take considerable time and effort. </a:t>
                </a:r>
              </a:p>
              <a:p>
                <a:pPr lvl="1"/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The number of necessary experiments can be significantly reduced by employing </a:t>
                </a:r>
                <a:r>
                  <a:rPr lang="en-US" kern="100" dirty="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Smolyak</a:t>
                </a:r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-like sparse grid algorithms, which use reduced combinations of polynomial orders to reduce the necessary number of input space explorations. </a:t>
                </a:r>
              </a:p>
              <a:p>
                <a:pPr lvl="1"/>
                <a:r>
                  <a:rPr lang="en-US" kern="100" dirty="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Smolyak</a:t>
                </a:r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sparse grids are used to discover the smallest necessary quadrature set to integrate a multidimensional polynomial integral with varying orders of predetermined quadrature sets.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EC0C6-7D84-A6AD-9AFA-0F3AAD96A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8" t="-2387" r="-806" b="-4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78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E01C-BA67-921D-D6F0-C1E615CA9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801904" cy="498038"/>
          </a:xfrm>
        </p:spPr>
        <p:txBody>
          <a:bodyPr/>
          <a:lstStyle/>
          <a:p>
            <a:r>
              <a:rPr lang="en-US" dirty="0"/>
              <a:t>Accelerate DOE via Sparse Grid Stochastic Collocation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8967E-963F-B672-26C2-D6CF5759F0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0" y="1310640"/>
                <a:ext cx="11018519" cy="1516643"/>
              </a:xfrm>
            </p:spPr>
            <p:txBody>
              <a:bodyPr/>
              <a:lstStyle/>
              <a:p>
                <a:r>
                  <a:rPr lang="en-US" dirty="0"/>
                  <a:t>Generalized Polynomial Chaos expansion method (</a:t>
                </a:r>
                <a:r>
                  <a:rPr lang="en-US" dirty="0" err="1"/>
                  <a:t>gPC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b="0" i="1" kern="10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kern="10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kern="10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single-dimension Wiener-Askey orthonormal polynomial of order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Stochastic collocation is the process of using collocated points to approximate integrals of stochastic space numerically, i.e., estimate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kern="100" dirty="0"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kern="100" dirty="0"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kern="100" dirty="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Smolyak</a:t>
                </a:r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sparse grids are used to discover the smallest necessary quadrature set to integrate a multidimensional polynomial integral with varying orders of predetermined quadrature sets.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8967E-963F-B672-26C2-D6CF5759F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0" y="1310640"/>
                <a:ext cx="11018519" cy="1516643"/>
              </a:xfrm>
              <a:blipFill>
                <a:blip r:embed="rId2"/>
                <a:stretch>
                  <a:fillRect l="-1498" t="-7500" b="-1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EF5E4A-AB5E-A880-D1D7-4808ABB577F8}"/>
                  </a:ext>
                </a:extLst>
              </p:cNvPr>
              <p:cNvSpPr txBox="1"/>
              <p:nvPr/>
            </p:nvSpPr>
            <p:spPr>
              <a:xfrm>
                <a:off x="2622696" y="1920331"/>
                <a:ext cx="6096000" cy="925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  <m:d>
                            <m:d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nary>
                      <m:r>
                        <a:rPr lang="en-US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  <m:d>
                            <m:d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nary>
                            <m:naryPr>
                              <m:chr m:val="∏"/>
                              <m:ctrlPr>
                                <a:rPr lang="en-US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kern="10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10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kern="10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EF5E4A-AB5E-A880-D1D7-4808ABB5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696" y="1920331"/>
                <a:ext cx="6096000" cy="925382"/>
              </a:xfrm>
              <a:prstGeom prst="rect">
                <a:avLst/>
              </a:prstGeom>
              <a:blipFill>
                <a:blip r:embed="rId3"/>
                <a:stretch>
                  <a:fillRect t="-89189" b="-13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D41D49-56E1-7F4A-C55F-5F9853437EBB}"/>
                  </a:ext>
                </a:extLst>
              </p:cNvPr>
              <p:cNvSpPr txBox="1"/>
              <p:nvPr/>
            </p:nvSpPr>
            <p:spPr>
              <a:xfrm>
                <a:off x="2424222" y="3688797"/>
                <a:ext cx="6096000" cy="68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D41D49-56E1-7F4A-C55F-5F9853437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222" y="3688797"/>
                <a:ext cx="6096000" cy="683842"/>
              </a:xfrm>
              <a:prstGeom prst="rect">
                <a:avLst/>
              </a:prstGeom>
              <a:blipFill>
                <a:blip r:embed="rId4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56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E927-144D-C78B-777A-0D14B2CF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Tool: Optimal Experimental Design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05233-B2FA-616C-960D-FA21CD4DD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018519" cy="5385128"/>
          </a:xfrm>
        </p:spPr>
        <p:txBody>
          <a:bodyPr/>
          <a:lstStyle/>
          <a:p>
            <a:r>
              <a:rPr lang="en-US" dirty="0"/>
              <a:t>Optimal experimental design platform powered with automated machine learning to accelerate the discovery of optimal solutions, and automatically guide the design of experiment to be evaluated.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Randomized model exploration to better understand experimental domain</a:t>
            </a:r>
          </a:p>
          <a:p>
            <a:pPr lvl="1"/>
            <a:r>
              <a:rPr lang="en-US" dirty="0"/>
              <a:t>Machine learning models aided experimental domain exploration, such as Gaussian Process model and Gaussian Polynomial Chaos model</a:t>
            </a:r>
          </a:p>
          <a:p>
            <a:pPr lvl="1"/>
            <a:r>
              <a:rPr lang="en-US" dirty="0"/>
              <a:t>Sparse Grid for high-dimensional model representation (HDMR) to accelerate experimental design</a:t>
            </a:r>
          </a:p>
          <a:p>
            <a:pPr lvl="2"/>
            <a:r>
              <a:rPr lang="en-US" dirty="0"/>
              <a:t>Variance-based sensitivity analysis</a:t>
            </a:r>
          </a:p>
          <a:p>
            <a:pPr lvl="2"/>
            <a:r>
              <a:rPr lang="en-US" dirty="0"/>
              <a:t>Cooperative/interaction effects between variables </a:t>
            </a:r>
          </a:p>
          <a:p>
            <a:pPr lvl="1"/>
            <a:r>
              <a:rPr lang="en-US" dirty="0"/>
              <a:t>Dynamic sensitivity and uncertainty analysis </a:t>
            </a:r>
          </a:p>
          <a:p>
            <a:pPr lvl="1"/>
            <a:r>
              <a:rPr lang="en-US" dirty="0"/>
              <a:t>Optimal experimental design via Bayesian Optimization</a:t>
            </a:r>
          </a:p>
          <a:p>
            <a:pPr lvl="1"/>
            <a:r>
              <a:rPr lang="en-US" dirty="0"/>
              <a:t>Design parameter optimization via Bayesian Optimization</a:t>
            </a:r>
          </a:p>
          <a:p>
            <a:pPr lvl="1"/>
            <a:r>
              <a:rPr lang="en-US" dirty="0"/>
              <a:t>Model calibration through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886566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F46E6AC-ACE6-F908-7CDA-E1BA6D0ECA18}"/>
              </a:ext>
            </a:extLst>
          </p:cNvPr>
          <p:cNvSpPr/>
          <p:nvPr/>
        </p:nvSpPr>
        <p:spPr>
          <a:xfrm>
            <a:off x="3104706" y="2142260"/>
            <a:ext cx="8314661" cy="258922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411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7760A-7B73-9AE9-DFDD-1EF1AA36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 and Suggestions via Bayesian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B1FB3-F1AF-A2A3-6FE6-F085C7BE5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018519" cy="1485723"/>
          </a:xfrm>
        </p:spPr>
        <p:txBody>
          <a:bodyPr/>
          <a:lstStyle/>
          <a:p>
            <a:r>
              <a:rPr lang="en-US" dirty="0"/>
              <a:t>Utilize Bayesian optimization structure to exploit the experimental space</a:t>
            </a:r>
          </a:p>
          <a:p>
            <a:pPr lvl="1"/>
            <a:r>
              <a:rPr lang="en-US" dirty="0"/>
              <a:t>Exploit and explore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4116C2-F1CE-79C6-41BB-5A9E33C29394}"/>
              </a:ext>
            </a:extLst>
          </p:cNvPr>
          <p:cNvSpPr/>
          <p:nvPr/>
        </p:nvSpPr>
        <p:spPr>
          <a:xfrm>
            <a:off x="1123778" y="3180046"/>
            <a:ext cx="1688450" cy="68129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98F8C8-9731-A3E9-E21A-3169396DC6AB}"/>
              </a:ext>
            </a:extLst>
          </p:cNvPr>
          <p:cNvGrpSpPr/>
          <p:nvPr/>
        </p:nvGrpSpPr>
        <p:grpSpPr>
          <a:xfrm>
            <a:off x="4890913" y="3180046"/>
            <a:ext cx="2303836" cy="1444392"/>
            <a:chOff x="3408757" y="3190215"/>
            <a:chExt cx="2303836" cy="14443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D31F8C9-ED1F-9128-0D6B-B7CE72709094}"/>
                </a:ext>
              </a:extLst>
            </p:cNvPr>
            <p:cNvSpPr/>
            <p:nvPr/>
          </p:nvSpPr>
          <p:spPr>
            <a:xfrm>
              <a:off x="3418013" y="3190215"/>
              <a:ext cx="2285325" cy="6812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Acquisition function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848401-7110-6640-BAE0-F6E01B277D94}"/>
                </a:ext>
              </a:extLst>
            </p:cNvPr>
            <p:cNvSpPr txBox="1"/>
            <p:nvPr/>
          </p:nvSpPr>
          <p:spPr>
            <a:xfrm>
              <a:off x="3408757" y="3895943"/>
              <a:ext cx="230383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Probability of improvement</a:t>
              </a:r>
            </a:p>
            <a:p>
              <a:r>
                <a:rPr lang="en-US" sz="1400" dirty="0"/>
                <a:t>Expected improvement</a:t>
              </a:r>
            </a:p>
            <a:p>
              <a:r>
                <a:rPr lang="en-US" sz="1400" dirty="0"/>
                <a:t>Upper confidence bound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DCEBF1-1280-1135-83F5-1F44B4B13352}"/>
              </a:ext>
            </a:extLst>
          </p:cNvPr>
          <p:cNvGrpSpPr/>
          <p:nvPr/>
        </p:nvGrpSpPr>
        <p:grpSpPr>
          <a:xfrm>
            <a:off x="3048965" y="3180046"/>
            <a:ext cx="1617751" cy="1007237"/>
            <a:chOff x="1220170" y="3172047"/>
            <a:chExt cx="1617751" cy="100723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9F27E90-651B-E968-F179-2B6CF9F1AE3A}"/>
                </a:ext>
              </a:extLst>
            </p:cNvPr>
            <p:cNvSpPr/>
            <p:nvPr/>
          </p:nvSpPr>
          <p:spPr>
            <a:xfrm>
              <a:off x="1375144" y="3172047"/>
              <a:ext cx="1307805" cy="6812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Machine learning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EBDDC8-A44C-2DDC-A240-97EFAAF71CF1}"/>
                </a:ext>
              </a:extLst>
            </p:cNvPr>
            <p:cNvSpPr txBox="1"/>
            <p:nvPr/>
          </p:nvSpPr>
          <p:spPr>
            <a:xfrm>
              <a:off x="1220170" y="387150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Gaussian process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7B0960-F025-5268-84FA-13804B5ED4A8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12228" y="3520692"/>
            <a:ext cx="39171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C1C9A6-B946-4212-D928-1CAB981907AB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511744" y="3520692"/>
            <a:ext cx="3884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CB8C2D-048D-9C75-32FC-23E79231343D}"/>
              </a:ext>
            </a:extLst>
          </p:cNvPr>
          <p:cNvSpPr txBox="1"/>
          <p:nvPr/>
        </p:nvSpPr>
        <p:spPr>
          <a:xfrm>
            <a:off x="5844539" y="2195425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Bayesian Optimization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7F12B4-A3A4-E972-ACF8-EB28D6C21204}"/>
              </a:ext>
            </a:extLst>
          </p:cNvPr>
          <p:cNvSpPr/>
          <p:nvPr/>
        </p:nvSpPr>
        <p:spPr>
          <a:xfrm>
            <a:off x="7607678" y="3180046"/>
            <a:ext cx="1565337" cy="68129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sample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75D7EB-17A9-A8AC-1BDA-06996C302BDA}"/>
              </a:ext>
            </a:extLst>
          </p:cNvPr>
          <p:cNvCxnSpPr>
            <a:stCxn id="6" idx="3"/>
            <a:endCxn id="29" idx="1"/>
          </p:cNvCxnSpPr>
          <p:nvPr/>
        </p:nvCxnSpPr>
        <p:spPr>
          <a:xfrm>
            <a:off x="7185494" y="3520692"/>
            <a:ext cx="42218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964C3A-E85B-A123-DF5F-5730249D479A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>
            <a:off x="9173015" y="3520692"/>
            <a:ext cx="43420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396B17-15FC-5B49-C6E6-81995F2B77B6}"/>
              </a:ext>
            </a:extLst>
          </p:cNvPr>
          <p:cNvGrpSpPr/>
          <p:nvPr/>
        </p:nvGrpSpPr>
        <p:grpSpPr>
          <a:xfrm>
            <a:off x="9607224" y="3180046"/>
            <a:ext cx="1714676" cy="1005503"/>
            <a:chOff x="9607224" y="3180046"/>
            <a:chExt cx="1714676" cy="100550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9C50751-02E2-C09F-9651-3F448FCD1AC2}"/>
                </a:ext>
              </a:extLst>
            </p:cNvPr>
            <p:cNvSpPr/>
            <p:nvPr/>
          </p:nvSpPr>
          <p:spPr>
            <a:xfrm>
              <a:off x="9607224" y="3180046"/>
              <a:ext cx="1714676" cy="6812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Evaluate simulation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11C264-DB10-A093-FCE2-67ED411220A0}"/>
                </a:ext>
              </a:extLst>
            </p:cNvPr>
            <p:cNvSpPr txBox="1"/>
            <p:nvPr/>
          </p:nvSpPr>
          <p:spPr>
            <a:xfrm>
              <a:off x="9607224" y="3877772"/>
              <a:ext cx="1657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High-fidelity model</a:t>
              </a:r>
            </a:p>
          </p:txBody>
        </p:sp>
      </p:grp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3912EA24-6369-0681-3E7C-35378D580E21}"/>
              </a:ext>
            </a:extLst>
          </p:cNvPr>
          <p:cNvCxnSpPr>
            <a:stCxn id="5" idx="0"/>
            <a:endCxn id="7" idx="0"/>
          </p:cNvCxnSpPr>
          <p:nvPr/>
        </p:nvCxnSpPr>
        <p:spPr>
          <a:xfrm rot="16200000" flipV="1">
            <a:off x="7161202" y="-123314"/>
            <a:ext cx="12700" cy="6606720"/>
          </a:xfrm>
          <a:prstGeom prst="bentConnector3">
            <a:avLst>
              <a:gd name="adj1" fmla="val 464651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9DA0E45A-94B0-0828-D3C8-7F143315E2BE}"/>
              </a:ext>
            </a:extLst>
          </p:cNvPr>
          <p:cNvCxnSpPr>
            <a:cxnSpLocks/>
            <a:stCxn id="45" idx="1"/>
            <a:endCxn id="8" idx="2"/>
          </p:cNvCxnSpPr>
          <p:nvPr/>
        </p:nvCxnSpPr>
        <p:spPr>
          <a:xfrm rot="10800000">
            <a:off x="1968003" y="3861339"/>
            <a:ext cx="4305974" cy="1617371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A454ED0-A127-AEAA-3E07-211465E80A71}"/>
              </a:ext>
            </a:extLst>
          </p:cNvPr>
          <p:cNvSpPr/>
          <p:nvPr/>
        </p:nvSpPr>
        <p:spPr>
          <a:xfrm>
            <a:off x="6273977" y="5138063"/>
            <a:ext cx="1976117" cy="68129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Proposed best experiments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3F5FA1B-A86A-B9A0-14F1-077F2D16E6F4}"/>
              </a:ext>
            </a:extLst>
          </p:cNvPr>
          <p:cNvCxnSpPr>
            <a:stCxn id="28" idx="2"/>
            <a:endCxn id="45" idx="0"/>
          </p:cNvCxnSpPr>
          <p:nvPr/>
        </p:nvCxnSpPr>
        <p:spPr>
          <a:xfrm flipH="1">
            <a:off x="7262036" y="4731486"/>
            <a:ext cx="1" cy="40657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B0E460C-D67F-D450-A3B2-1B79E8E18996}"/>
              </a:ext>
            </a:extLst>
          </p:cNvPr>
          <p:cNvSpPr txBox="1"/>
          <p:nvPr/>
        </p:nvSpPr>
        <p:spPr>
          <a:xfrm>
            <a:off x="3048965" y="5072132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experiments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E4D5A1-B411-1643-7F35-4EF53E683BF2}"/>
              </a:ext>
            </a:extLst>
          </p:cNvPr>
          <p:cNvSpPr txBox="1"/>
          <p:nvPr/>
        </p:nvSpPr>
        <p:spPr>
          <a:xfrm>
            <a:off x="8749618" y="4731486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Inner evaluations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C53827-8FC8-46CD-07ED-6A9DA76A2063}"/>
              </a:ext>
            </a:extLst>
          </p:cNvPr>
          <p:cNvSpPr txBox="1"/>
          <p:nvPr/>
        </p:nvSpPr>
        <p:spPr>
          <a:xfrm>
            <a:off x="1205075" y="5597112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Outer evaluations</a:t>
            </a:r>
          </a:p>
        </p:txBody>
      </p:sp>
    </p:spTree>
    <p:extLst>
      <p:ext uri="{BB962C8B-B14F-4D97-AF65-F5344CB8AC3E}">
        <p14:creationId xmlns:p14="http://schemas.microsoft.com/office/powerpoint/2010/main" val="387282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BD27-5F58-9825-7114-813905CAE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Model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71391-A0EA-1837-D9B5-9E6F5E245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838" y="1142457"/>
            <a:ext cx="6462252" cy="56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1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C81B-8D10-8A74-DE27-A9439CD1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Sparse Grid to accelerate experimental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69C6B-FCC2-4D72-9395-390D41E52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75" y="1056641"/>
            <a:ext cx="6298200" cy="57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6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95187221-5613-47CC-BF36-AE1C6EF57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057" y="1140010"/>
            <a:ext cx="3547836" cy="3041002"/>
          </a:xfrm>
          <a:prstGeom prst="rect">
            <a:avLst/>
          </a:prstGeom>
        </p:spPr>
      </p:pic>
      <p:pic>
        <p:nvPicPr>
          <p:cNvPr id="9" name="Picture 8" descr="A black background with red and blue dots&#10;&#10;Description automatically generated">
            <a:extLst>
              <a:ext uri="{FF2B5EF4-FFF2-40B4-BE49-F238E27FC236}">
                <a16:creationId xmlns:a16="http://schemas.microsoft.com/office/drawing/2014/main" id="{9BAD0F4C-2117-0029-CAFB-0AC123BA6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705" y="4091108"/>
            <a:ext cx="3495220" cy="2995902"/>
          </a:xfrm>
          <a:prstGeom prst="rect">
            <a:avLst/>
          </a:prstGeom>
        </p:spPr>
      </p:pic>
      <p:pic>
        <p:nvPicPr>
          <p:cNvPr id="11" name="Picture 10" descr="A close up of a screen&#10;&#10;Description automatically generated">
            <a:extLst>
              <a:ext uri="{FF2B5EF4-FFF2-40B4-BE49-F238E27FC236}">
                <a16:creationId xmlns:a16="http://schemas.microsoft.com/office/drawing/2014/main" id="{2DCDE046-A812-4120-A790-7EB79F46C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084" y="3990868"/>
            <a:ext cx="3729112" cy="319638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56E83E9-770C-C6BE-D526-F6C88FEB772A}"/>
              </a:ext>
            </a:extLst>
          </p:cNvPr>
          <p:cNvGrpSpPr/>
          <p:nvPr/>
        </p:nvGrpSpPr>
        <p:grpSpPr>
          <a:xfrm>
            <a:off x="254546" y="1078666"/>
            <a:ext cx="3421501" cy="3114221"/>
            <a:chOff x="80373" y="2351314"/>
            <a:chExt cx="3421501" cy="3114221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95E605D-5B99-4F15-3FBE-972E71FCD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373" y="2645228"/>
              <a:ext cx="3421501" cy="28203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/>
                <p:nvPr/>
              </p:nvSpPr>
              <p:spPr>
                <a:xfrm>
                  <a:off x="370114" y="2351314"/>
                  <a:ext cx="29636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1=0.26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−0.48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114" y="2351314"/>
                  <a:ext cx="296369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55" r="-2137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154FDCCB-21B3-F278-CE31-0FAB86A49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242916"/>
            <a:ext cx="10415648" cy="498038"/>
          </a:xfrm>
        </p:spPr>
        <p:txBody>
          <a:bodyPr/>
          <a:lstStyle/>
          <a:p>
            <a:r>
              <a:rPr lang="en-US" dirty="0"/>
              <a:t>Accelerate Experimental Design: Matyas Function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BD3C5C-AAC1-56B8-53AE-F195C005B78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676047" y="2778767"/>
            <a:ext cx="1091896" cy="39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A2DF3F6-C1BC-91F4-C885-3C3143CE34BF}"/>
              </a:ext>
            </a:extLst>
          </p:cNvPr>
          <p:cNvCxnSpPr>
            <a:endCxn id="9" idx="1"/>
          </p:cNvCxnSpPr>
          <p:nvPr/>
        </p:nvCxnSpPr>
        <p:spPr>
          <a:xfrm>
            <a:off x="1965296" y="4181012"/>
            <a:ext cx="2448409" cy="1408047"/>
          </a:xfrm>
          <a:prstGeom prst="bentConnector3">
            <a:avLst>
              <a:gd name="adj1" fmla="val 1093"/>
            </a:avLst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E80CE9-DED1-4788-2ED9-B2348A9C6E29}"/>
              </a:ext>
            </a:extLst>
          </p:cNvPr>
          <p:cNvCxnSpPr/>
          <p:nvPr/>
        </p:nvCxnSpPr>
        <p:spPr>
          <a:xfrm>
            <a:off x="7707086" y="5589059"/>
            <a:ext cx="1284514" cy="0"/>
          </a:xfrm>
          <a:prstGeom prst="straightConnector1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D5BBF0-DA8A-DC1B-E78A-51A46D986DF4}"/>
              </a:ext>
            </a:extLst>
          </p:cNvPr>
          <p:cNvSpPr txBox="1"/>
          <p:nvPr/>
        </p:nvSpPr>
        <p:spPr>
          <a:xfrm>
            <a:off x="3621475" y="211035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Grid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Sampling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4583B-B194-86DE-8F18-719CC82E2BA3}"/>
              </a:ext>
            </a:extLst>
          </p:cNvPr>
          <p:cNvSpPr txBox="1"/>
          <p:nvPr/>
        </p:nvSpPr>
        <p:spPr>
          <a:xfrm>
            <a:off x="1928325" y="4932159"/>
            <a:ext cx="2996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Sparse Grid Collocation</a:t>
            </a:r>
          </a:p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Generalized Polynomial Chaos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2F71DA-B350-D0C0-7D6A-054150CA19D5}"/>
              </a:ext>
            </a:extLst>
          </p:cNvPr>
          <p:cNvSpPr txBox="1"/>
          <p:nvPr/>
        </p:nvSpPr>
        <p:spPr>
          <a:xfrm>
            <a:off x="7679047" y="5654024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Grid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4217A2-7DA2-B9F8-587F-816C07B68CF4}"/>
              </a:ext>
            </a:extLst>
          </p:cNvPr>
          <p:cNvSpPr txBox="1"/>
          <p:nvPr/>
        </p:nvSpPr>
        <p:spPr>
          <a:xfrm>
            <a:off x="7880632" y="513192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ROM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A2D0E78-45BB-6DDF-F04A-DBD4D2DB1A3F}"/>
              </a:ext>
            </a:extLst>
          </p:cNvPr>
          <p:cNvCxnSpPr>
            <a:cxnSpLocks/>
          </p:cNvCxnSpPr>
          <p:nvPr/>
        </p:nvCxnSpPr>
        <p:spPr>
          <a:xfrm>
            <a:off x="8017165" y="2304216"/>
            <a:ext cx="2235585" cy="1557344"/>
          </a:xfrm>
          <a:prstGeom prst="curvedConnector2">
            <a:avLst/>
          </a:prstGeom>
          <a:ln w="76200">
            <a:prstDash val="sysDot"/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80CEA7-F19D-D4B2-C8CC-C4F7B09768A1}"/>
              </a:ext>
            </a:extLst>
          </p:cNvPr>
          <p:cNvSpPr txBox="1"/>
          <p:nvPr/>
        </p:nvSpPr>
        <p:spPr>
          <a:xfrm>
            <a:off x="4767943" y="99096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High-Fidelity Simulation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D296B-0796-E171-2493-3D7E0D3A6310}"/>
              </a:ext>
            </a:extLst>
          </p:cNvPr>
          <p:cNvSpPr txBox="1"/>
          <p:nvPr/>
        </p:nvSpPr>
        <p:spPr>
          <a:xfrm>
            <a:off x="9310255" y="386080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ROM Simulation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69404-70DA-1189-A476-89B2E9AEE62C}"/>
              </a:ext>
            </a:extLst>
          </p:cNvPr>
          <p:cNvSpPr txBox="1"/>
          <p:nvPr/>
        </p:nvSpPr>
        <p:spPr>
          <a:xfrm>
            <a:off x="273795" y="5691722"/>
            <a:ext cx="447590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Simulation data at sparse grid locations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Conduct experiment at sparse grid locations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Combine both data for ROM construction</a:t>
            </a:r>
          </a:p>
        </p:txBody>
      </p:sp>
    </p:spTree>
    <p:extLst>
      <p:ext uri="{BB962C8B-B14F-4D97-AF65-F5344CB8AC3E}">
        <p14:creationId xmlns:p14="http://schemas.microsoft.com/office/powerpoint/2010/main" val="315849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54FDCCB-21B3-F278-CE31-0FAB86A49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242916"/>
            <a:ext cx="10960924" cy="498038"/>
          </a:xfrm>
        </p:spPr>
        <p:txBody>
          <a:bodyPr/>
          <a:lstStyle/>
          <a:p>
            <a:r>
              <a:rPr lang="en-US" dirty="0"/>
              <a:t>Accelerate Experimental Design: </a:t>
            </a:r>
            <a:r>
              <a:rPr lang="en-US" dirty="0" err="1"/>
              <a:t>Himmelblau</a:t>
            </a:r>
            <a:r>
              <a:rPr lang="en-US" dirty="0"/>
              <a:t> Function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BD3C5C-AAC1-56B8-53AE-F195C005B787}"/>
              </a:ext>
            </a:extLst>
          </p:cNvPr>
          <p:cNvCxnSpPr>
            <a:cxnSpLocks/>
          </p:cNvCxnSpPr>
          <p:nvPr/>
        </p:nvCxnSpPr>
        <p:spPr>
          <a:xfrm flipV="1">
            <a:off x="3676047" y="2766892"/>
            <a:ext cx="1091896" cy="39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A2DF3F6-C1BC-91F4-C885-3C3143CE34BF}"/>
              </a:ext>
            </a:extLst>
          </p:cNvPr>
          <p:cNvCxnSpPr>
            <a:cxnSpLocks/>
          </p:cNvCxnSpPr>
          <p:nvPr/>
        </p:nvCxnSpPr>
        <p:spPr>
          <a:xfrm>
            <a:off x="1965296" y="4181012"/>
            <a:ext cx="2448409" cy="1408047"/>
          </a:xfrm>
          <a:prstGeom prst="bentConnector3">
            <a:avLst>
              <a:gd name="adj1" fmla="val 1093"/>
            </a:avLst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E80CE9-DED1-4788-2ED9-B2348A9C6E29}"/>
              </a:ext>
            </a:extLst>
          </p:cNvPr>
          <p:cNvCxnSpPr/>
          <p:nvPr/>
        </p:nvCxnSpPr>
        <p:spPr>
          <a:xfrm>
            <a:off x="7707086" y="5589059"/>
            <a:ext cx="1284514" cy="0"/>
          </a:xfrm>
          <a:prstGeom prst="straightConnector1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D5BBF0-DA8A-DC1B-E78A-51A46D986DF4}"/>
              </a:ext>
            </a:extLst>
          </p:cNvPr>
          <p:cNvSpPr txBox="1"/>
          <p:nvPr/>
        </p:nvSpPr>
        <p:spPr>
          <a:xfrm>
            <a:off x="3621475" y="211035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Grid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Sampling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4583B-B194-86DE-8F18-719CC82E2BA3}"/>
              </a:ext>
            </a:extLst>
          </p:cNvPr>
          <p:cNvSpPr txBox="1"/>
          <p:nvPr/>
        </p:nvSpPr>
        <p:spPr>
          <a:xfrm>
            <a:off x="1928325" y="4932159"/>
            <a:ext cx="2996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Sparse Grid Collocation</a:t>
            </a:r>
          </a:p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Generalized Polynomial Chaos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2F71DA-B350-D0C0-7D6A-054150CA19D5}"/>
              </a:ext>
            </a:extLst>
          </p:cNvPr>
          <p:cNvSpPr txBox="1"/>
          <p:nvPr/>
        </p:nvSpPr>
        <p:spPr>
          <a:xfrm>
            <a:off x="7679047" y="5654024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Grid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4217A2-7DA2-B9F8-587F-816C07B68CF4}"/>
              </a:ext>
            </a:extLst>
          </p:cNvPr>
          <p:cNvSpPr txBox="1"/>
          <p:nvPr/>
        </p:nvSpPr>
        <p:spPr>
          <a:xfrm>
            <a:off x="7880632" y="513192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ROM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A2D0E78-45BB-6DDF-F04A-DBD4D2DB1A3F}"/>
              </a:ext>
            </a:extLst>
          </p:cNvPr>
          <p:cNvCxnSpPr>
            <a:cxnSpLocks/>
          </p:cNvCxnSpPr>
          <p:nvPr/>
        </p:nvCxnSpPr>
        <p:spPr>
          <a:xfrm>
            <a:off x="8017165" y="2304216"/>
            <a:ext cx="2235585" cy="1557344"/>
          </a:xfrm>
          <a:prstGeom prst="curvedConnector2">
            <a:avLst/>
          </a:prstGeom>
          <a:ln w="76200">
            <a:prstDash val="sysDot"/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80CEA7-F19D-D4B2-C8CC-C4F7B09768A1}"/>
              </a:ext>
            </a:extLst>
          </p:cNvPr>
          <p:cNvSpPr txBox="1"/>
          <p:nvPr/>
        </p:nvSpPr>
        <p:spPr>
          <a:xfrm>
            <a:off x="4791693" y="101471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High-Fidelity Simulation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D296B-0796-E171-2493-3D7E0D3A6310}"/>
              </a:ext>
            </a:extLst>
          </p:cNvPr>
          <p:cNvSpPr txBox="1"/>
          <p:nvPr/>
        </p:nvSpPr>
        <p:spPr>
          <a:xfrm>
            <a:off x="9310255" y="386080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ROM Simulation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69404-70DA-1189-A476-89B2E9AEE62C}"/>
              </a:ext>
            </a:extLst>
          </p:cNvPr>
          <p:cNvSpPr txBox="1"/>
          <p:nvPr/>
        </p:nvSpPr>
        <p:spPr>
          <a:xfrm>
            <a:off x="273795" y="5691722"/>
            <a:ext cx="447590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Simulation data at sparse grid locations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Conduct experiment at sparse grid locations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Combine both data for ROM construction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3BC3BD-5EB3-57FA-6203-9BCC4F6096B1}"/>
              </a:ext>
            </a:extLst>
          </p:cNvPr>
          <p:cNvGrpSpPr/>
          <p:nvPr/>
        </p:nvGrpSpPr>
        <p:grpSpPr>
          <a:xfrm>
            <a:off x="128651" y="1066791"/>
            <a:ext cx="3723199" cy="3283811"/>
            <a:chOff x="128651" y="1066791"/>
            <a:chExt cx="3723199" cy="32838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/>
                <p:nvPr/>
              </p:nvSpPr>
              <p:spPr>
                <a:xfrm>
                  <a:off x="128651" y="1066791"/>
                  <a:ext cx="372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651" y="1066791"/>
                  <a:ext cx="372319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20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12393D5A-3AFF-51FF-9FC2-31E6C9C50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374" y="1474720"/>
              <a:ext cx="3387150" cy="2875882"/>
            </a:xfrm>
            <a:prstGeom prst="rect">
              <a:avLst/>
            </a:prstGeom>
          </p:spPr>
        </p:pic>
      </p:grpSp>
      <p:pic>
        <p:nvPicPr>
          <p:cNvPr id="6" name="Picture 5" descr="A screen shot of a screen&#10;&#10;Description automatically generated">
            <a:extLst>
              <a:ext uri="{FF2B5EF4-FFF2-40B4-BE49-F238E27FC236}">
                <a16:creationId xmlns:a16="http://schemas.microsoft.com/office/drawing/2014/main" id="{8AA7D620-1CDF-B6C1-6F77-CA34382D2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356" y="1122023"/>
            <a:ext cx="3552444" cy="3044952"/>
          </a:xfrm>
          <a:prstGeom prst="rect">
            <a:avLst/>
          </a:prstGeom>
        </p:spPr>
      </p:pic>
      <p:pic>
        <p:nvPicPr>
          <p:cNvPr id="10" name="Picture 9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C14E075-C65D-F064-2DEB-D05DCB882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439" y="3990868"/>
            <a:ext cx="3499104" cy="2999232"/>
          </a:xfrm>
          <a:prstGeom prst="rect">
            <a:avLst/>
          </a:prstGeom>
        </p:spPr>
      </p:pic>
      <p:pic>
        <p:nvPicPr>
          <p:cNvPr id="16" name="Picture 15" descr="A screen shot of a screen&#10;&#10;Description automatically generated">
            <a:extLst>
              <a:ext uri="{FF2B5EF4-FFF2-40B4-BE49-F238E27FC236}">
                <a16:creationId xmlns:a16="http://schemas.microsoft.com/office/drawing/2014/main" id="{9D9790E8-670A-45B1-1945-95DA238DC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4349" y="4045466"/>
            <a:ext cx="3552444" cy="30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9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70FE-4658-8DCC-56B9-3A3B8769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sensitivity and uncertainty analysis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A0D80-26DC-85FC-DC07-9C9D4152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6213"/>
            <a:ext cx="7772400" cy="556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56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724E-D0BA-BD3C-9B6B-4BCE074FD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with Constraints</a:t>
            </a:r>
          </a:p>
        </p:txBody>
      </p:sp>
      <p:pic>
        <p:nvPicPr>
          <p:cNvPr id="7" name="mishra">
            <a:hlinkClick r:id="" action="ppaction://media"/>
            <a:extLst>
              <a:ext uri="{FF2B5EF4-FFF2-40B4-BE49-F238E27FC236}">
                <a16:creationId xmlns:a16="http://schemas.microsoft.com/office/drawing/2014/main" id="{7B22A1EF-6A03-B5D4-00BB-4937C65557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64" y="1443174"/>
            <a:ext cx="7284335" cy="4856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5A6C82-1A74-A891-FBE8-0C55FF6CF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714" y="1680535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77b916-f394-4de9-b274-c15ee8638632" xsi:nil="true"/>
    <lcf76f155ced4ddcb4097134ff3c332f xmlns="e6cba3a1-1013-472a-b3ba-ce16017401c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4" ma:contentTypeDescription="Create a new document." ma:contentTypeScope="" ma:versionID="5d8f38f2d2c2f22e1511f3fa9c7deaf4">
  <xsd:schema xmlns:xsd="http://www.w3.org/2001/XMLSchema" xmlns:xs="http://www.w3.org/2001/XMLSchema" xmlns:p="http://schemas.microsoft.com/office/2006/metadata/properties" xmlns:ns2="e6cba3a1-1013-472a-b3ba-ce16017401c5" xmlns:ns3="40a6561d-8ad2-48c6-b10d-6c4d8e9afc2c" xmlns:ns4="ca77b916-f394-4de9-b274-c15ee8638632" targetNamespace="http://schemas.microsoft.com/office/2006/metadata/properties" ma:root="true" ma:fieldsID="47dbe2909d59a6f14fbfe5095a084ebb" ns2:_="" ns3:_="" ns4:_="">
    <xsd:import namespace="e6cba3a1-1013-472a-b3ba-ce16017401c5"/>
    <xsd:import namespace="40a6561d-8ad2-48c6-b10d-6c4d8e9afc2c"/>
    <xsd:import namespace="ca77b916-f394-4de9-b274-c15ee86386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7b916-f394-4de9-b274-c15ee8638632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c2490f9-29dc-47f1-b1df-396e25c82a20}" ma:internalName="TaxCatchAll" ma:showField="CatchAllData" ma:web="40a6561d-8ad2-48c6-b10d-6c4d8e9afc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A68D4D-9402-4485-B11D-8DDDCEB2E4C5}">
  <ds:schemaRefs>
    <ds:schemaRef ds:uri="ca77b916-f394-4de9-b274-c15ee8638632"/>
    <ds:schemaRef ds:uri="http://www.w3.org/XML/1998/namespace"/>
    <ds:schemaRef ds:uri="http://schemas.openxmlformats.org/package/2006/metadata/core-properties"/>
    <ds:schemaRef ds:uri="e6cba3a1-1013-472a-b3ba-ce16017401c5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40a6561d-8ad2-48c6-b10d-6c4d8e9afc2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C9605E3-D334-476C-85F7-418E74C7B8C1}">
  <ds:schemaRefs>
    <ds:schemaRef ds:uri="40a6561d-8ad2-48c6-b10d-6c4d8e9afc2c"/>
    <ds:schemaRef ds:uri="ca77b916-f394-4de9-b274-c15ee8638632"/>
    <ds:schemaRef ds:uri="e6cba3a1-1013-472a-b3ba-ce16017401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571</Words>
  <Application>Microsoft Macintosh PowerPoint</Application>
  <PresentationFormat>Widescreen</PresentationFormat>
  <Paragraphs>102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Narrow</vt:lpstr>
      <vt:lpstr>Calibri</vt:lpstr>
      <vt:lpstr>Cambria Math</vt:lpstr>
      <vt:lpstr>Comic Sans MS</vt:lpstr>
      <vt:lpstr>Myriad Pro Condensed</vt:lpstr>
      <vt:lpstr>Times New Roman</vt:lpstr>
      <vt:lpstr>Wingdings</vt:lpstr>
      <vt:lpstr>INL 2020</vt:lpstr>
      <vt:lpstr>PowerPoint Presentation</vt:lpstr>
      <vt:lpstr>Tool: Optimal Experimental Design Platform</vt:lpstr>
      <vt:lpstr>ROM and Suggestions via Bayesian Optimization</vt:lpstr>
      <vt:lpstr>Randomized Model Exploration</vt:lpstr>
      <vt:lpstr>Sparse Grid to accelerate experimental design</vt:lpstr>
      <vt:lpstr>Accelerate Experimental Design: Matyas Function</vt:lpstr>
      <vt:lpstr>Accelerate Experimental Design: Himmelblau Function</vt:lpstr>
      <vt:lpstr>Dynamic sensitivity and uncertainty analysis  </vt:lpstr>
      <vt:lpstr>Bayesian Optimization with Constraints</vt:lpstr>
      <vt:lpstr>Model Calibration: Fission Gas Release Model</vt:lpstr>
      <vt:lpstr>PowerPoint Presentation</vt:lpstr>
      <vt:lpstr>Installation and Testing</vt:lpstr>
      <vt:lpstr>Example</vt:lpstr>
      <vt:lpstr>PowerPoint Presentation</vt:lpstr>
      <vt:lpstr>Accelerate Experimental Design: Pareto Frontier</vt:lpstr>
      <vt:lpstr>Accelerate DOE via Sparse Grid Stochastic Collocation</vt:lpstr>
      <vt:lpstr>Accelerate DOE via Sparse Grid Stochastic Collocation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Congjian Wang</cp:lastModifiedBy>
  <cp:revision>15</cp:revision>
  <cp:lastPrinted>2023-06-13T19:06:48Z</cp:lastPrinted>
  <dcterms:created xsi:type="dcterms:W3CDTF">2020-04-22T20:22:45Z</dcterms:created>
  <dcterms:modified xsi:type="dcterms:W3CDTF">2024-05-22T17:04:51Z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  <property fmtid="{D5CDD505-2E9C-101B-9397-08002B2CF9AE}" pid="3" name="MediaServiceImageTags">
    <vt:lpwstr/>
  </property>
</Properties>
</file>